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4" r:id="rId28"/>
    <p:sldId id="355" r:id="rId29"/>
    <p:sldId id="285" r:id="rId30"/>
    <p:sldId id="286" r:id="rId31"/>
    <p:sldId id="287" r:id="rId32"/>
    <p:sldId id="288" r:id="rId33"/>
    <p:sldId id="289" r:id="rId34"/>
    <p:sldId id="290" r:id="rId35"/>
    <p:sldId id="291" r:id="rId36"/>
    <p:sldId id="292" r:id="rId37"/>
    <p:sldId id="293" r:id="rId38"/>
    <p:sldId id="356" r:id="rId39"/>
    <p:sldId id="357" r:id="rId40"/>
    <p:sldId id="358"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00"/>
    <a:srgbClr val="FF6600"/>
    <a:srgbClr val="33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9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E827D-7936-4DF1-8535-5D6E4214AF46}" type="datetimeFigureOut">
              <a:rPr lang="en-US" smtClean="0"/>
              <a:pPr/>
              <a:t>9/20/2013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4C33B3-5CFC-413F-942A-49B899AC7E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4C33B3-5CFC-413F-942A-49B899AC7E1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35269FA2-8262-4E12-AB03-744A9D46D626}" type="slidenum">
              <a:rPr lang="en-GB">
                <a:solidFill>
                  <a:srgbClr val="000000"/>
                </a:solidFill>
                <a:latin typeface="Arial" pitchFamily="34" charset="0"/>
              </a:rPr>
              <a:pPr>
                <a:defRPr/>
              </a:pPr>
              <a:t>45</a:t>
            </a:fld>
            <a:endParaRPr lang="en-GB">
              <a:solidFill>
                <a:srgbClr val="000000"/>
              </a:solidFill>
              <a:latin typeface="Arial" pitchFamily="34" charset="0"/>
            </a:endParaRPr>
          </a:p>
        </p:txBody>
      </p:sp>
      <p:sp>
        <p:nvSpPr>
          <p:cNvPr id="315395" name="Rectangle 2"/>
          <p:cNvSpPr>
            <a:spLocks noGrp="1" noRot="1" noChangeAspect="1" noChangeArrowheads="1" noTextEdit="1"/>
          </p:cNvSpPr>
          <p:nvPr>
            <p:ph type="sldImg"/>
          </p:nvPr>
        </p:nvSpPr>
        <p:spPr>
          <a:solidFill>
            <a:srgbClr val="FFFFFF"/>
          </a:solidFill>
          <a:ln/>
        </p:spPr>
      </p:sp>
      <p:sp>
        <p:nvSpPr>
          <p:cNvPr id="315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0858E496-7DE1-4C18-9342-89FD3D4EDC2F}" type="slidenum">
              <a:rPr lang="en-GB">
                <a:solidFill>
                  <a:srgbClr val="000000"/>
                </a:solidFill>
                <a:latin typeface="Arial" pitchFamily="34" charset="0"/>
              </a:rPr>
              <a:pPr>
                <a:defRPr/>
              </a:pPr>
              <a:t>51</a:t>
            </a:fld>
            <a:endParaRPr lang="en-GB">
              <a:solidFill>
                <a:srgbClr val="000000"/>
              </a:solidFill>
              <a:latin typeface="Arial" pitchFamily="34" charset="0"/>
            </a:endParaRPr>
          </a:p>
        </p:txBody>
      </p:sp>
      <p:sp>
        <p:nvSpPr>
          <p:cNvPr id="316419" name="Rectangle 2"/>
          <p:cNvSpPr>
            <a:spLocks noGrp="1" noRot="1" noChangeAspect="1" noChangeArrowheads="1" noTextEdit="1"/>
          </p:cNvSpPr>
          <p:nvPr>
            <p:ph type="sldImg"/>
          </p:nvPr>
        </p:nvSpPr>
        <p:spPr>
          <a:solidFill>
            <a:srgbClr val="FFFFFF"/>
          </a:solidFill>
          <a:ln/>
        </p:spPr>
      </p:sp>
      <p:sp>
        <p:nvSpPr>
          <p:cNvPr id="3164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813E1B04-865C-40E7-B2C9-9B03CF661846}" type="slidenum">
              <a:rPr lang="en-GB">
                <a:solidFill>
                  <a:srgbClr val="000000"/>
                </a:solidFill>
                <a:latin typeface="Arial" pitchFamily="34" charset="0"/>
              </a:rPr>
              <a:pPr>
                <a:defRPr/>
              </a:pPr>
              <a:t>52</a:t>
            </a:fld>
            <a:endParaRPr lang="en-GB">
              <a:solidFill>
                <a:srgbClr val="000000"/>
              </a:solidFill>
              <a:latin typeface="Arial" pitchFamily="34" charset="0"/>
            </a:endParaRPr>
          </a:p>
        </p:txBody>
      </p:sp>
      <p:sp>
        <p:nvSpPr>
          <p:cNvPr id="317443" name="Rectangle 2"/>
          <p:cNvSpPr>
            <a:spLocks noGrp="1" noRot="1" noChangeAspect="1" noChangeArrowheads="1" noTextEdit="1"/>
          </p:cNvSpPr>
          <p:nvPr>
            <p:ph type="sldImg"/>
          </p:nvPr>
        </p:nvSpPr>
        <p:spPr>
          <a:solidFill>
            <a:srgbClr val="FFFFFF"/>
          </a:solidFill>
          <a:ln/>
        </p:spPr>
      </p:sp>
      <p:sp>
        <p:nvSpPr>
          <p:cNvPr id="317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1BB24710-B13A-4A41-BA69-912193669AB8}" type="slidenum">
              <a:rPr lang="en-GB">
                <a:solidFill>
                  <a:srgbClr val="000000"/>
                </a:solidFill>
                <a:latin typeface="Arial" pitchFamily="34" charset="0"/>
              </a:rPr>
              <a:pPr>
                <a:defRPr/>
              </a:pPr>
              <a:t>53</a:t>
            </a:fld>
            <a:endParaRPr lang="en-GB">
              <a:solidFill>
                <a:srgbClr val="000000"/>
              </a:solidFill>
              <a:latin typeface="Arial" pitchFamily="34" charset="0"/>
            </a:endParaRPr>
          </a:p>
        </p:txBody>
      </p:sp>
      <p:sp>
        <p:nvSpPr>
          <p:cNvPr id="318467" name="Rectangle 2"/>
          <p:cNvSpPr>
            <a:spLocks noGrp="1" noRot="1" noChangeAspect="1" noChangeArrowheads="1" noTextEdit="1"/>
          </p:cNvSpPr>
          <p:nvPr>
            <p:ph type="sldImg"/>
          </p:nvPr>
        </p:nvSpPr>
        <p:spPr>
          <a:solidFill>
            <a:srgbClr val="FFFFFF"/>
          </a:solidFill>
          <a:ln/>
        </p:spPr>
      </p:sp>
      <p:sp>
        <p:nvSpPr>
          <p:cNvPr id="318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9EF9FB51-B881-4753-B6A0-A1F931BDFF4B}" type="slidenum">
              <a:rPr lang="en-GB">
                <a:solidFill>
                  <a:srgbClr val="000000"/>
                </a:solidFill>
                <a:latin typeface="Arial" pitchFamily="34" charset="0"/>
              </a:rPr>
              <a:pPr>
                <a:defRPr/>
              </a:pPr>
              <a:t>54</a:t>
            </a:fld>
            <a:endParaRPr lang="en-GB">
              <a:solidFill>
                <a:srgbClr val="000000"/>
              </a:solidFill>
              <a:latin typeface="Arial" pitchFamily="34" charset="0"/>
            </a:endParaRPr>
          </a:p>
        </p:txBody>
      </p:sp>
      <p:sp>
        <p:nvSpPr>
          <p:cNvPr id="319491" name="Rectangle 2"/>
          <p:cNvSpPr>
            <a:spLocks noGrp="1" noRot="1" noChangeAspect="1" noChangeArrowheads="1" noTextEdit="1"/>
          </p:cNvSpPr>
          <p:nvPr>
            <p:ph type="sldImg"/>
          </p:nvPr>
        </p:nvSpPr>
        <p:spPr>
          <a:solidFill>
            <a:srgbClr val="FFFFFF"/>
          </a:solidFill>
          <a:ln/>
        </p:spPr>
      </p:sp>
      <p:sp>
        <p:nvSpPr>
          <p:cNvPr id="319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01B389D4-E176-4B54-97F5-64BE3FE19933}" type="slidenum">
              <a:rPr lang="en-GB">
                <a:solidFill>
                  <a:srgbClr val="000000"/>
                </a:solidFill>
                <a:latin typeface="Arial" pitchFamily="34" charset="0"/>
              </a:rPr>
              <a:pPr>
                <a:defRPr/>
              </a:pPr>
              <a:t>55</a:t>
            </a:fld>
            <a:endParaRPr lang="en-GB">
              <a:solidFill>
                <a:srgbClr val="000000"/>
              </a:solidFill>
              <a:latin typeface="Arial" pitchFamily="34" charset="0"/>
            </a:endParaRPr>
          </a:p>
        </p:txBody>
      </p:sp>
      <p:sp>
        <p:nvSpPr>
          <p:cNvPr id="320515" name="Rectangle 2"/>
          <p:cNvSpPr>
            <a:spLocks noGrp="1" noRot="1" noChangeAspect="1" noChangeArrowheads="1" noTextEdit="1"/>
          </p:cNvSpPr>
          <p:nvPr>
            <p:ph type="sldImg"/>
          </p:nvPr>
        </p:nvSpPr>
        <p:spPr>
          <a:solidFill>
            <a:srgbClr val="FFFFFF"/>
          </a:solidFill>
          <a:ln/>
        </p:spPr>
      </p:sp>
      <p:sp>
        <p:nvSpPr>
          <p:cNvPr id="320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07755A59-C1E3-4D82-9179-1C6BFB2D6F67}" type="slidenum">
              <a:rPr lang="en-GB">
                <a:solidFill>
                  <a:srgbClr val="000000"/>
                </a:solidFill>
                <a:latin typeface="Arial" pitchFamily="34" charset="0"/>
              </a:rPr>
              <a:pPr>
                <a:defRPr/>
              </a:pPr>
              <a:t>56</a:t>
            </a:fld>
            <a:endParaRPr lang="en-GB">
              <a:solidFill>
                <a:srgbClr val="000000"/>
              </a:solidFill>
              <a:latin typeface="Arial" pitchFamily="34" charset="0"/>
            </a:endParaRPr>
          </a:p>
        </p:txBody>
      </p:sp>
      <p:sp>
        <p:nvSpPr>
          <p:cNvPr id="321539" name="Rectangle 1026"/>
          <p:cNvSpPr>
            <a:spLocks noGrp="1" noRot="1" noChangeAspect="1" noChangeArrowheads="1" noTextEdit="1"/>
          </p:cNvSpPr>
          <p:nvPr>
            <p:ph type="sldImg"/>
          </p:nvPr>
        </p:nvSpPr>
        <p:spPr>
          <a:solidFill>
            <a:srgbClr val="FFFFFF"/>
          </a:solidFill>
          <a:ln/>
        </p:spPr>
      </p:sp>
      <p:sp>
        <p:nvSpPr>
          <p:cNvPr id="32154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9D1C44C9-5A37-4A77-BB28-C1D4D1E601C2}" type="slidenum">
              <a:rPr lang="en-GB">
                <a:solidFill>
                  <a:srgbClr val="000000"/>
                </a:solidFill>
                <a:latin typeface="Arial" pitchFamily="34" charset="0"/>
              </a:rPr>
              <a:pPr>
                <a:defRPr/>
              </a:pPr>
              <a:t>57</a:t>
            </a:fld>
            <a:endParaRPr lang="en-GB">
              <a:solidFill>
                <a:srgbClr val="000000"/>
              </a:solidFill>
              <a:latin typeface="Arial" pitchFamily="34" charset="0"/>
            </a:endParaRPr>
          </a:p>
        </p:txBody>
      </p:sp>
      <p:sp>
        <p:nvSpPr>
          <p:cNvPr id="322563" name="Rectangle 1026"/>
          <p:cNvSpPr>
            <a:spLocks noGrp="1" noRot="1" noChangeAspect="1" noChangeArrowheads="1" noTextEdit="1"/>
          </p:cNvSpPr>
          <p:nvPr>
            <p:ph type="sldImg"/>
          </p:nvPr>
        </p:nvSpPr>
        <p:spPr>
          <a:solidFill>
            <a:srgbClr val="FFFFFF"/>
          </a:solidFill>
          <a:ln/>
        </p:spPr>
      </p:sp>
      <p:sp>
        <p:nvSpPr>
          <p:cNvPr id="32256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85A4526A-E545-4A96-8A8C-1CCE8CEA3A9C}" type="slidenum">
              <a:rPr lang="en-GB">
                <a:solidFill>
                  <a:srgbClr val="000000"/>
                </a:solidFill>
                <a:latin typeface="Arial" pitchFamily="34" charset="0"/>
              </a:rPr>
              <a:pPr>
                <a:defRPr/>
              </a:pPr>
              <a:t>58</a:t>
            </a:fld>
            <a:endParaRPr lang="en-GB">
              <a:solidFill>
                <a:srgbClr val="000000"/>
              </a:solidFill>
              <a:latin typeface="Arial" pitchFamily="34" charset="0"/>
            </a:endParaRPr>
          </a:p>
        </p:txBody>
      </p:sp>
      <p:sp>
        <p:nvSpPr>
          <p:cNvPr id="323587" name="Rectangle 2"/>
          <p:cNvSpPr>
            <a:spLocks noGrp="1" noRot="1" noChangeAspect="1" noChangeArrowheads="1" noTextEdit="1"/>
          </p:cNvSpPr>
          <p:nvPr>
            <p:ph type="sldImg"/>
          </p:nvPr>
        </p:nvSpPr>
        <p:spPr>
          <a:solidFill>
            <a:srgbClr val="FFFFFF"/>
          </a:solidFill>
          <a:ln/>
        </p:spPr>
      </p:sp>
      <p:sp>
        <p:nvSpPr>
          <p:cNvPr id="323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18A4E04F-C13E-49C0-9496-E4612D5276AC}" type="slidenum">
              <a:rPr lang="en-GB">
                <a:solidFill>
                  <a:srgbClr val="000000"/>
                </a:solidFill>
                <a:latin typeface="Arial" pitchFamily="34" charset="0"/>
              </a:rPr>
              <a:pPr>
                <a:defRPr/>
              </a:pPr>
              <a:t>59</a:t>
            </a:fld>
            <a:endParaRPr lang="en-GB">
              <a:solidFill>
                <a:srgbClr val="000000"/>
              </a:solidFill>
              <a:latin typeface="Arial" pitchFamily="34" charset="0"/>
            </a:endParaRPr>
          </a:p>
        </p:txBody>
      </p:sp>
      <p:sp>
        <p:nvSpPr>
          <p:cNvPr id="324611" name="Rectangle 2"/>
          <p:cNvSpPr>
            <a:spLocks noGrp="1" noRot="1" noChangeAspect="1" noChangeArrowheads="1" noTextEdit="1"/>
          </p:cNvSpPr>
          <p:nvPr>
            <p:ph type="sldImg"/>
          </p:nvPr>
        </p:nvSpPr>
        <p:spPr>
          <a:solidFill>
            <a:srgbClr val="FFFFFF"/>
          </a:solidFill>
          <a:ln/>
        </p:spPr>
      </p:sp>
      <p:sp>
        <p:nvSpPr>
          <p:cNvPr id="3246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C750FF-4B8D-40FC-A7B4-F055F8322D09}" type="slidenum">
              <a:rPr lang="en-US"/>
              <a:pPr>
                <a:defRPr/>
              </a:pPr>
              <a:t>2</a:t>
            </a:fld>
            <a:endParaRPr lang="en-US"/>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0478C3C0-02A2-4976-B640-5657D6A68D91}" type="slidenum">
              <a:rPr lang="en-GB">
                <a:solidFill>
                  <a:srgbClr val="000000"/>
                </a:solidFill>
                <a:latin typeface="Arial" pitchFamily="34" charset="0"/>
              </a:rPr>
              <a:pPr>
                <a:defRPr/>
              </a:pPr>
              <a:t>60</a:t>
            </a:fld>
            <a:endParaRPr lang="en-GB">
              <a:solidFill>
                <a:srgbClr val="000000"/>
              </a:solidFill>
              <a:latin typeface="Arial" pitchFamily="34" charset="0"/>
            </a:endParaRPr>
          </a:p>
        </p:txBody>
      </p:sp>
      <p:sp>
        <p:nvSpPr>
          <p:cNvPr id="325635" name="Rectangle 2"/>
          <p:cNvSpPr>
            <a:spLocks noGrp="1" noRot="1" noChangeAspect="1" noChangeArrowheads="1" noTextEdit="1"/>
          </p:cNvSpPr>
          <p:nvPr>
            <p:ph type="sldImg"/>
          </p:nvPr>
        </p:nvSpPr>
        <p:spPr>
          <a:solidFill>
            <a:srgbClr val="FFFFFF"/>
          </a:solidFill>
          <a:ln/>
        </p:spPr>
      </p:sp>
      <p:sp>
        <p:nvSpPr>
          <p:cNvPr id="325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0162CC55-2C41-475D-B8E6-D49136B8C111}" type="slidenum">
              <a:rPr lang="en-GB">
                <a:solidFill>
                  <a:srgbClr val="000000"/>
                </a:solidFill>
                <a:latin typeface="Arial" pitchFamily="34" charset="0"/>
              </a:rPr>
              <a:pPr>
                <a:defRPr/>
              </a:pPr>
              <a:t>61</a:t>
            </a:fld>
            <a:endParaRPr lang="en-GB">
              <a:solidFill>
                <a:srgbClr val="000000"/>
              </a:solidFill>
              <a:latin typeface="Arial" pitchFamily="34" charset="0"/>
            </a:endParaRPr>
          </a:p>
        </p:txBody>
      </p:sp>
      <p:sp>
        <p:nvSpPr>
          <p:cNvPr id="326659" name="Rectangle 2"/>
          <p:cNvSpPr>
            <a:spLocks noGrp="1" noRot="1" noChangeAspect="1" noChangeArrowheads="1" noTextEdit="1"/>
          </p:cNvSpPr>
          <p:nvPr>
            <p:ph type="sldImg"/>
          </p:nvPr>
        </p:nvSpPr>
        <p:spPr>
          <a:solidFill>
            <a:srgbClr val="FFFFFF"/>
          </a:solidFill>
          <a:ln/>
        </p:spPr>
      </p:sp>
      <p:sp>
        <p:nvSpPr>
          <p:cNvPr id="326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8124D13F-6EB6-4E44-AC90-EAF10D71F8E7}" type="slidenum">
              <a:rPr lang="en-GB">
                <a:solidFill>
                  <a:srgbClr val="000000"/>
                </a:solidFill>
                <a:latin typeface="Arial" pitchFamily="34" charset="0"/>
              </a:rPr>
              <a:pPr>
                <a:defRPr/>
              </a:pPr>
              <a:t>62</a:t>
            </a:fld>
            <a:endParaRPr lang="en-GB">
              <a:solidFill>
                <a:srgbClr val="000000"/>
              </a:solidFill>
              <a:latin typeface="Arial" pitchFamily="34" charset="0"/>
            </a:endParaRPr>
          </a:p>
        </p:txBody>
      </p:sp>
      <p:sp>
        <p:nvSpPr>
          <p:cNvPr id="327683" name="Rectangle 2"/>
          <p:cNvSpPr>
            <a:spLocks noGrp="1" noRot="1" noChangeAspect="1" noChangeArrowheads="1" noTextEdit="1"/>
          </p:cNvSpPr>
          <p:nvPr>
            <p:ph type="sldImg"/>
          </p:nvPr>
        </p:nvSpPr>
        <p:spPr>
          <a:solidFill>
            <a:srgbClr val="FFFFFF"/>
          </a:solidFill>
          <a:ln/>
        </p:spPr>
      </p:sp>
      <p:sp>
        <p:nvSpPr>
          <p:cNvPr id="3276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2C19B719-4234-4C36-A454-2217FCB0BBFB}" type="slidenum">
              <a:rPr lang="en-GB">
                <a:solidFill>
                  <a:srgbClr val="000000"/>
                </a:solidFill>
                <a:latin typeface="Arial" pitchFamily="34" charset="0"/>
              </a:rPr>
              <a:pPr>
                <a:defRPr/>
              </a:pPr>
              <a:t>63</a:t>
            </a:fld>
            <a:endParaRPr lang="en-GB">
              <a:solidFill>
                <a:srgbClr val="000000"/>
              </a:solidFill>
              <a:latin typeface="Arial" pitchFamily="34" charset="0"/>
            </a:endParaRPr>
          </a:p>
        </p:txBody>
      </p:sp>
      <p:sp>
        <p:nvSpPr>
          <p:cNvPr id="328707" name="Rectangle 2"/>
          <p:cNvSpPr>
            <a:spLocks noGrp="1" noRot="1" noChangeAspect="1" noChangeArrowheads="1" noTextEdit="1"/>
          </p:cNvSpPr>
          <p:nvPr>
            <p:ph type="sldImg"/>
          </p:nvPr>
        </p:nvSpPr>
        <p:spPr>
          <a:xfrm>
            <a:off x="838200" y="457200"/>
            <a:ext cx="5181600" cy="3886200"/>
          </a:xfrm>
          <a:solidFill>
            <a:srgbClr val="FFFFFF"/>
          </a:solidFill>
          <a:ln/>
        </p:spPr>
      </p:sp>
      <p:sp>
        <p:nvSpPr>
          <p:cNvPr id="3287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42DA9AB6-FC0F-41D4-9E46-726437886AD6}" type="slidenum">
              <a:rPr lang="en-GB">
                <a:solidFill>
                  <a:srgbClr val="000000"/>
                </a:solidFill>
                <a:latin typeface="Arial" pitchFamily="34" charset="0"/>
              </a:rPr>
              <a:pPr>
                <a:defRPr/>
              </a:pPr>
              <a:t>65</a:t>
            </a:fld>
            <a:endParaRPr lang="en-GB">
              <a:solidFill>
                <a:srgbClr val="000000"/>
              </a:solidFill>
              <a:latin typeface="Arial" pitchFamily="34" charset="0"/>
            </a:endParaRPr>
          </a:p>
        </p:txBody>
      </p:sp>
      <p:sp>
        <p:nvSpPr>
          <p:cNvPr id="329731" name="Rectangle 2"/>
          <p:cNvSpPr>
            <a:spLocks noGrp="1" noRot="1" noChangeAspect="1" noChangeArrowheads="1" noTextEdit="1"/>
          </p:cNvSpPr>
          <p:nvPr>
            <p:ph type="sldImg"/>
          </p:nvPr>
        </p:nvSpPr>
        <p:spPr>
          <a:solidFill>
            <a:srgbClr val="FFFFFF"/>
          </a:solidFill>
          <a:ln/>
        </p:spPr>
      </p:sp>
      <p:sp>
        <p:nvSpPr>
          <p:cNvPr id="329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B7FE63CE-078A-44C2-965A-8CB161F1799D}" type="slidenum">
              <a:rPr lang="en-GB">
                <a:solidFill>
                  <a:srgbClr val="000000"/>
                </a:solidFill>
                <a:latin typeface="Arial" pitchFamily="34" charset="0"/>
              </a:rPr>
              <a:pPr>
                <a:defRPr/>
              </a:pPr>
              <a:t>66</a:t>
            </a:fld>
            <a:endParaRPr lang="en-GB">
              <a:solidFill>
                <a:srgbClr val="000000"/>
              </a:solidFill>
              <a:latin typeface="Arial" pitchFamily="34" charset="0"/>
            </a:endParaRPr>
          </a:p>
        </p:txBody>
      </p:sp>
      <p:sp>
        <p:nvSpPr>
          <p:cNvPr id="330755" name="Rectangle 2"/>
          <p:cNvSpPr>
            <a:spLocks noGrp="1" noRot="1" noChangeAspect="1" noChangeArrowheads="1" noTextEdit="1"/>
          </p:cNvSpPr>
          <p:nvPr>
            <p:ph type="sldImg"/>
          </p:nvPr>
        </p:nvSpPr>
        <p:spPr>
          <a:solidFill>
            <a:srgbClr val="FFFFFF"/>
          </a:solidFill>
          <a:ln/>
        </p:spPr>
      </p:sp>
      <p:sp>
        <p:nvSpPr>
          <p:cNvPr id="3307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FF641049-9BBF-4BD3-A780-CF64D1A217CF}" type="slidenum">
              <a:rPr lang="en-GB">
                <a:solidFill>
                  <a:srgbClr val="000000"/>
                </a:solidFill>
                <a:latin typeface="Arial" pitchFamily="34" charset="0"/>
              </a:rPr>
              <a:pPr>
                <a:defRPr/>
              </a:pPr>
              <a:t>67</a:t>
            </a:fld>
            <a:endParaRPr lang="en-GB">
              <a:solidFill>
                <a:srgbClr val="000000"/>
              </a:solidFill>
              <a:latin typeface="Arial" pitchFamily="34" charset="0"/>
            </a:endParaRPr>
          </a:p>
        </p:txBody>
      </p:sp>
      <p:sp>
        <p:nvSpPr>
          <p:cNvPr id="331779" name="Rectangle 2"/>
          <p:cNvSpPr>
            <a:spLocks noGrp="1" noRot="1" noChangeAspect="1" noChangeArrowheads="1" noTextEdit="1"/>
          </p:cNvSpPr>
          <p:nvPr>
            <p:ph type="sldImg"/>
          </p:nvPr>
        </p:nvSpPr>
        <p:spPr>
          <a:solidFill>
            <a:srgbClr val="FFFFFF"/>
          </a:solidFill>
          <a:ln/>
        </p:spPr>
      </p:sp>
      <p:sp>
        <p:nvSpPr>
          <p:cNvPr id="331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586845C1-084F-4DDB-AC8A-0156658960A2}" type="slidenum">
              <a:rPr lang="en-GB">
                <a:solidFill>
                  <a:srgbClr val="000000"/>
                </a:solidFill>
                <a:latin typeface="Arial" pitchFamily="34" charset="0"/>
              </a:rPr>
              <a:pPr>
                <a:defRPr/>
              </a:pPr>
              <a:t>68</a:t>
            </a:fld>
            <a:endParaRPr lang="en-GB">
              <a:solidFill>
                <a:srgbClr val="000000"/>
              </a:solidFill>
              <a:latin typeface="Arial" pitchFamily="34" charset="0"/>
            </a:endParaRPr>
          </a:p>
        </p:txBody>
      </p:sp>
      <p:sp>
        <p:nvSpPr>
          <p:cNvPr id="332803" name="Rectangle 2"/>
          <p:cNvSpPr>
            <a:spLocks noGrp="1" noRot="1" noChangeAspect="1" noChangeArrowheads="1" noTextEdit="1"/>
          </p:cNvSpPr>
          <p:nvPr>
            <p:ph type="sldImg"/>
          </p:nvPr>
        </p:nvSpPr>
        <p:spPr>
          <a:solidFill>
            <a:srgbClr val="FFFFFF"/>
          </a:solidFill>
          <a:ln/>
        </p:spPr>
      </p:sp>
      <p:sp>
        <p:nvSpPr>
          <p:cNvPr id="332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2FE92E02-4B7E-49F2-8048-37D6916B6778}" type="slidenum">
              <a:rPr lang="en-GB">
                <a:solidFill>
                  <a:srgbClr val="000000"/>
                </a:solidFill>
                <a:latin typeface="Arial" pitchFamily="34" charset="0"/>
              </a:rPr>
              <a:pPr>
                <a:defRPr/>
              </a:pPr>
              <a:t>69</a:t>
            </a:fld>
            <a:endParaRPr lang="en-GB">
              <a:solidFill>
                <a:srgbClr val="000000"/>
              </a:solidFill>
              <a:latin typeface="Arial" pitchFamily="34" charset="0"/>
            </a:endParaRPr>
          </a:p>
        </p:txBody>
      </p:sp>
      <p:sp>
        <p:nvSpPr>
          <p:cNvPr id="333827" name="Rectangle 2"/>
          <p:cNvSpPr>
            <a:spLocks noGrp="1" noRot="1" noChangeAspect="1" noChangeArrowheads="1" noTextEdit="1"/>
          </p:cNvSpPr>
          <p:nvPr>
            <p:ph type="sldImg"/>
          </p:nvPr>
        </p:nvSpPr>
        <p:spPr>
          <a:solidFill>
            <a:srgbClr val="FFFFFF"/>
          </a:solidFill>
          <a:ln/>
        </p:spPr>
      </p:sp>
      <p:sp>
        <p:nvSpPr>
          <p:cNvPr id="333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2E555560-F0A7-49C7-9603-808A5841FD43}" type="slidenum">
              <a:rPr lang="en-GB">
                <a:solidFill>
                  <a:srgbClr val="000000"/>
                </a:solidFill>
                <a:latin typeface="Arial" pitchFamily="34" charset="0"/>
              </a:rPr>
              <a:pPr>
                <a:defRPr/>
              </a:pPr>
              <a:t>70</a:t>
            </a:fld>
            <a:endParaRPr lang="en-GB">
              <a:solidFill>
                <a:srgbClr val="000000"/>
              </a:solidFill>
              <a:latin typeface="Arial" pitchFamily="34" charset="0"/>
            </a:endParaRPr>
          </a:p>
        </p:txBody>
      </p:sp>
      <p:sp>
        <p:nvSpPr>
          <p:cNvPr id="334851" name="Rectangle 2"/>
          <p:cNvSpPr>
            <a:spLocks noGrp="1" noRot="1" noChangeAspect="1" noChangeArrowheads="1" noTextEdit="1"/>
          </p:cNvSpPr>
          <p:nvPr>
            <p:ph type="sldImg"/>
          </p:nvPr>
        </p:nvSpPr>
        <p:spPr>
          <a:solidFill>
            <a:srgbClr val="FFFFFF"/>
          </a:solidFill>
          <a:ln/>
        </p:spPr>
      </p:sp>
      <p:sp>
        <p:nvSpPr>
          <p:cNvPr id="334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641504-3685-4FDF-A03D-718C47C612D0}" type="slidenum">
              <a:rPr lang="en-US"/>
              <a:pPr>
                <a:defRPr/>
              </a:pPr>
              <a:t>8</a:t>
            </a:fld>
            <a:endParaRPr lang="en-US"/>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04038AD8-E2C5-4853-A922-CB4C12E0FC07}" type="slidenum">
              <a:rPr lang="en-GB">
                <a:solidFill>
                  <a:srgbClr val="000000"/>
                </a:solidFill>
                <a:latin typeface="Arial" pitchFamily="34" charset="0"/>
              </a:rPr>
              <a:pPr>
                <a:defRPr/>
              </a:pPr>
              <a:t>71</a:t>
            </a:fld>
            <a:endParaRPr lang="en-GB">
              <a:solidFill>
                <a:srgbClr val="000000"/>
              </a:solidFill>
              <a:latin typeface="Arial" pitchFamily="34" charset="0"/>
            </a:endParaRPr>
          </a:p>
        </p:txBody>
      </p:sp>
      <p:sp>
        <p:nvSpPr>
          <p:cNvPr id="335875" name="Rectangle 2"/>
          <p:cNvSpPr>
            <a:spLocks noGrp="1" noRot="1" noChangeAspect="1" noChangeArrowheads="1" noTextEdit="1"/>
          </p:cNvSpPr>
          <p:nvPr>
            <p:ph type="sldImg"/>
          </p:nvPr>
        </p:nvSpPr>
        <p:spPr>
          <a:solidFill>
            <a:srgbClr val="FFFFFF"/>
          </a:solidFill>
          <a:ln/>
        </p:spPr>
      </p:sp>
      <p:sp>
        <p:nvSpPr>
          <p:cNvPr id="335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A98D7108-2105-4B40-80D3-EF9246832F8D}" type="slidenum">
              <a:rPr lang="en-GB">
                <a:solidFill>
                  <a:srgbClr val="000000"/>
                </a:solidFill>
                <a:latin typeface="Arial" pitchFamily="34" charset="0"/>
              </a:rPr>
              <a:pPr>
                <a:defRPr/>
              </a:pPr>
              <a:t>72</a:t>
            </a:fld>
            <a:endParaRPr lang="en-GB">
              <a:solidFill>
                <a:srgbClr val="000000"/>
              </a:solidFill>
              <a:latin typeface="Arial" pitchFamily="34" charset="0"/>
            </a:endParaRPr>
          </a:p>
        </p:txBody>
      </p:sp>
      <p:sp>
        <p:nvSpPr>
          <p:cNvPr id="336899" name="Rectangle 2"/>
          <p:cNvSpPr>
            <a:spLocks noGrp="1" noRot="1" noChangeAspect="1" noChangeArrowheads="1" noTextEdit="1"/>
          </p:cNvSpPr>
          <p:nvPr>
            <p:ph type="sldImg"/>
          </p:nvPr>
        </p:nvSpPr>
        <p:spPr>
          <a:solidFill>
            <a:srgbClr val="FFFFFF"/>
          </a:solidFill>
          <a:ln/>
        </p:spPr>
      </p:sp>
      <p:sp>
        <p:nvSpPr>
          <p:cNvPr id="3369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1006374D-B26A-4CA5-9AB2-7F5DA3B6EB26}" type="slidenum">
              <a:rPr lang="en-GB">
                <a:solidFill>
                  <a:srgbClr val="000000"/>
                </a:solidFill>
                <a:latin typeface="Arial" pitchFamily="34" charset="0"/>
              </a:rPr>
              <a:pPr>
                <a:defRPr/>
              </a:pPr>
              <a:t>73</a:t>
            </a:fld>
            <a:endParaRPr lang="en-GB">
              <a:solidFill>
                <a:srgbClr val="000000"/>
              </a:solidFill>
              <a:latin typeface="Arial" pitchFamily="34" charset="0"/>
            </a:endParaRPr>
          </a:p>
        </p:txBody>
      </p:sp>
      <p:sp>
        <p:nvSpPr>
          <p:cNvPr id="337923" name="Rectangle 2"/>
          <p:cNvSpPr>
            <a:spLocks noGrp="1" noRot="1" noChangeAspect="1" noChangeArrowheads="1" noTextEdit="1"/>
          </p:cNvSpPr>
          <p:nvPr>
            <p:ph type="sldImg"/>
          </p:nvPr>
        </p:nvSpPr>
        <p:spPr>
          <a:solidFill>
            <a:srgbClr val="FFFFFF"/>
          </a:solidFill>
          <a:ln/>
        </p:spPr>
      </p:sp>
      <p:sp>
        <p:nvSpPr>
          <p:cNvPr id="337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F00E2001-E6C4-46A1-88FF-2247ADCB44A4}" type="slidenum">
              <a:rPr lang="en-GB">
                <a:solidFill>
                  <a:srgbClr val="000000"/>
                </a:solidFill>
                <a:latin typeface="Arial" pitchFamily="34" charset="0"/>
              </a:rPr>
              <a:pPr>
                <a:defRPr/>
              </a:pPr>
              <a:t>74</a:t>
            </a:fld>
            <a:endParaRPr lang="en-GB">
              <a:solidFill>
                <a:srgbClr val="000000"/>
              </a:solidFill>
              <a:latin typeface="Arial" pitchFamily="34" charset="0"/>
            </a:endParaRPr>
          </a:p>
        </p:txBody>
      </p:sp>
      <p:sp>
        <p:nvSpPr>
          <p:cNvPr id="338947" name="Rectangle 2"/>
          <p:cNvSpPr>
            <a:spLocks noGrp="1" noRot="1" noChangeAspect="1" noChangeArrowheads="1" noTextEdit="1"/>
          </p:cNvSpPr>
          <p:nvPr>
            <p:ph type="sldImg"/>
          </p:nvPr>
        </p:nvSpPr>
        <p:spPr>
          <a:solidFill>
            <a:srgbClr val="FFFFFF"/>
          </a:solidFill>
          <a:ln/>
        </p:spPr>
      </p:sp>
      <p:sp>
        <p:nvSpPr>
          <p:cNvPr id="338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3E814757-AC23-42D2-A96A-F6A5F2C012D6}" type="slidenum">
              <a:rPr lang="en-GB">
                <a:solidFill>
                  <a:srgbClr val="000000"/>
                </a:solidFill>
                <a:latin typeface="Arial" pitchFamily="34" charset="0"/>
              </a:rPr>
              <a:pPr>
                <a:defRPr/>
              </a:pPr>
              <a:t>75</a:t>
            </a:fld>
            <a:endParaRPr lang="en-GB">
              <a:solidFill>
                <a:srgbClr val="000000"/>
              </a:solidFill>
              <a:latin typeface="Arial" pitchFamily="34" charset="0"/>
            </a:endParaRPr>
          </a:p>
        </p:txBody>
      </p:sp>
      <p:sp>
        <p:nvSpPr>
          <p:cNvPr id="339971" name="Rectangle 2"/>
          <p:cNvSpPr>
            <a:spLocks noGrp="1" noRot="1" noChangeAspect="1" noChangeArrowheads="1" noTextEdit="1"/>
          </p:cNvSpPr>
          <p:nvPr>
            <p:ph type="sldImg"/>
          </p:nvPr>
        </p:nvSpPr>
        <p:spPr>
          <a:solidFill>
            <a:srgbClr val="FFFFFF"/>
          </a:solidFill>
          <a:ln/>
        </p:spPr>
      </p:sp>
      <p:sp>
        <p:nvSpPr>
          <p:cNvPr id="339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14205190-BD38-4E1D-B14F-E6C294AC9E34}" type="slidenum">
              <a:rPr lang="en-GB">
                <a:solidFill>
                  <a:srgbClr val="000000"/>
                </a:solidFill>
                <a:latin typeface="Arial" pitchFamily="34" charset="0"/>
              </a:rPr>
              <a:pPr>
                <a:defRPr/>
              </a:pPr>
              <a:t>76</a:t>
            </a:fld>
            <a:endParaRPr lang="en-GB">
              <a:solidFill>
                <a:srgbClr val="000000"/>
              </a:solidFill>
              <a:latin typeface="Arial" pitchFamily="34" charset="0"/>
            </a:endParaRPr>
          </a:p>
        </p:txBody>
      </p:sp>
      <p:sp>
        <p:nvSpPr>
          <p:cNvPr id="340995" name="Rectangle 2"/>
          <p:cNvSpPr>
            <a:spLocks noGrp="1" noRot="1" noChangeAspect="1" noChangeArrowheads="1" noTextEdit="1"/>
          </p:cNvSpPr>
          <p:nvPr>
            <p:ph type="sldImg"/>
          </p:nvPr>
        </p:nvSpPr>
        <p:spPr>
          <a:solidFill>
            <a:srgbClr val="FFFFFF"/>
          </a:solidFill>
          <a:ln/>
        </p:spPr>
      </p:sp>
      <p:sp>
        <p:nvSpPr>
          <p:cNvPr id="340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CE8720CB-966D-43CF-8F04-EEF335CFD40B}" type="slidenum">
              <a:rPr lang="en-GB">
                <a:solidFill>
                  <a:srgbClr val="000000"/>
                </a:solidFill>
                <a:latin typeface="Arial" pitchFamily="34" charset="0"/>
              </a:rPr>
              <a:pPr>
                <a:defRPr/>
              </a:pPr>
              <a:t>77</a:t>
            </a:fld>
            <a:endParaRPr lang="en-GB">
              <a:solidFill>
                <a:srgbClr val="000000"/>
              </a:solidFill>
              <a:latin typeface="Arial" pitchFamily="34" charset="0"/>
            </a:endParaRPr>
          </a:p>
        </p:txBody>
      </p:sp>
      <p:sp>
        <p:nvSpPr>
          <p:cNvPr id="342019" name="Rectangle 2"/>
          <p:cNvSpPr>
            <a:spLocks noGrp="1" noRot="1" noChangeAspect="1" noChangeArrowheads="1" noTextEdit="1"/>
          </p:cNvSpPr>
          <p:nvPr>
            <p:ph type="sldImg"/>
          </p:nvPr>
        </p:nvSpPr>
        <p:spPr>
          <a:solidFill>
            <a:srgbClr val="FFFFFF"/>
          </a:solidFill>
          <a:ln/>
        </p:spPr>
      </p:sp>
      <p:sp>
        <p:nvSpPr>
          <p:cNvPr id="342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29639F37-335D-446E-B65C-3EF8A96DF4EA}" type="slidenum">
              <a:rPr lang="en-GB">
                <a:solidFill>
                  <a:srgbClr val="000000"/>
                </a:solidFill>
                <a:latin typeface="Arial" pitchFamily="34" charset="0"/>
              </a:rPr>
              <a:pPr>
                <a:defRPr/>
              </a:pPr>
              <a:t>78</a:t>
            </a:fld>
            <a:endParaRPr lang="en-GB">
              <a:solidFill>
                <a:srgbClr val="000000"/>
              </a:solidFill>
              <a:latin typeface="Arial" pitchFamily="34" charset="0"/>
            </a:endParaRPr>
          </a:p>
        </p:txBody>
      </p:sp>
      <p:sp>
        <p:nvSpPr>
          <p:cNvPr id="343043" name="Rectangle 2"/>
          <p:cNvSpPr>
            <a:spLocks noGrp="1" noRot="1" noChangeAspect="1" noChangeArrowheads="1" noTextEdit="1"/>
          </p:cNvSpPr>
          <p:nvPr>
            <p:ph type="sldImg"/>
          </p:nvPr>
        </p:nvSpPr>
        <p:spPr>
          <a:solidFill>
            <a:srgbClr val="FFFFFF"/>
          </a:solidFill>
          <a:ln/>
        </p:spPr>
      </p:sp>
      <p:sp>
        <p:nvSpPr>
          <p:cNvPr id="343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C43A3953-651B-46C2-BFA1-908AE1A8EE96}" type="slidenum">
              <a:rPr lang="en-GB">
                <a:solidFill>
                  <a:srgbClr val="000000"/>
                </a:solidFill>
                <a:latin typeface="Arial" pitchFamily="34" charset="0"/>
              </a:rPr>
              <a:pPr>
                <a:defRPr/>
              </a:pPr>
              <a:t>79</a:t>
            </a:fld>
            <a:endParaRPr lang="en-GB">
              <a:solidFill>
                <a:srgbClr val="000000"/>
              </a:solidFill>
              <a:latin typeface="Arial" pitchFamily="34" charset="0"/>
            </a:endParaRPr>
          </a:p>
        </p:txBody>
      </p:sp>
      <p:sp>
        <p:nvSpPr>
          <p:cNvPr id="344067" name="Rectangle 2"/>
          <p:cNvSpPr>
            <a:spLocks noGrp="1" noRot="1" noChangeAspect="1" noChangeArrowheads="1" noTextEdit="1"/>
          </p:cNvSpPr>
          <p:nvPr>
            <p:ph type="sldImg"/>
          </p:nvPr>
        </p:nvSpPr>
        <p:spPr>
          <a:solidFill>
            <a:srgbClr val="FFFFFF"/>
          </a:solidFill>
          <a:ln/>
        </p:spPr>
      </p:sp>
      <p:sp>
        <p:nvSpPr>
          <p:cNvPr id="344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B1E0E939-1EC0-4C3A-80D7-ECC2BAB26A52}" type="slidenum">
              <a:rPr lang="en-GB">
                <a:solidFill>
                  <a:srgbClr val="000000"/>
                </a:solidFill>
                <a:latin typeface="Arial" pitchFamily="34" charset="0"/>
              </a:rPr>
              <a:pPr>
                <a:defRPr/>
              </a:pPr>
              <a:t>80</a:t>
            </a:fld>
            <a:endParaRPr lang="en-GB">
              <a:solidFill>
                <a:srgbClr val="000000"/>
              </a:solidFill>
              <a:latin typeface="Arial" pitchFamily="34" charset="0"/>
            </a:endParaRPr>
          </a:p>
        </p:txBody>
      </p:sp>
      <p:sp>
        <p:nvSpPr>
          <p:cNvPr id="345091" name="Rectangle 2"/>
          <p:cNvSpPr>
            <a:spLocks noGrp="1" noRot="1" noChangeAspect="1" noChangeArrowheads="1" noTextEdit="1"/>
          </p:cNvSpPr>
          <p:nvPr>
            <p:ph type="sldImg"/>
          </p:nvPr>
        </p:nvSpPr>
        <p:spPr>
          <a:solidFill>
            <a:srgbClr val="FFFFFF"/>
          </a:solidFill>
          <a:ln/>
        </p:spPr>
      </p:sp>
      <p:sp>
        <p:nvSpPr>
          <p:cNvPr id="3450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3E81AF-DADE-435F-BFC9-B99E87F8F3B6}" type="slidenum">
              <a:rPr lang="en-US"/>
              <a:pPr>
                <a:defRPr/>
              </a:pPr>
              <a:t>11</a:t>
            </a:fld>
            <a:endParaRPr lang="en-US"/>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2AC6DA1A-AD7F-4FEB-A949-979D6335F25D}" type="slidenum">
              <a:rPr lang="en-GB">
                <a:solidFill>
                  <a:srgbClr val="000000"/>
                </a:solidFill>
                <a:latin typeface="Arial" pitchFamily="34" charset="0"/>
              </a:rPr>
              <a:pPr>
                <a:defRPr/>
              </a:pPr>
              <a:t>81</a:t>
            </a:fld>
            <a:endParaRPr lang="en-GB">
              <a:solidFill>
                <a:srgbClr val="000000"/>
              </a:solidFill>
              <a:latin typeface="Arial" pitchFamily="34" charset="0"/>
            </a:endParaRPr>
          </a:p>
        </p:txBody>
      </p:sp>
      <p:sp>
        <p:nvSpPr>
          <p:cNvPr id="346115" name="Rectangle 2"/>
          <p:cNvSpPr>
            <a:spLocks noGrp="1" noRot="1" noChangeAspect="1" noChangeArrowheads="1" noTextEdit="1"/>
          </p:cNvSpPr>
          <p:nvPr>
            <p:ph type="sldImg"/>
          </p:nvPr>
        </p:nvSpPr>
        <p:spPr>
          <a:solidFill>
            <a:srgbClr val="FFFFFF"/>
          </a:solidFill>
          <a:ln/>
        </p:spPr>
      </p:sp>
      <p:sp>
        <p:nvSpPr>
          <p:cNvPr id="346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4F28A058-E32F-4CEF-AD22-10323790F996}" type="slidenum">
              <a:rPr lang="en-GB">
                <a:solidFill>
                  <a:srgbClr val="000000"/>
                </a:solidFill>
                <a:latin typeface="Arial" pitchFamily="34" charset="0"/>
              </a:rPr>
              <a:pPr>
                <a:defRPr/>
              </a:pPr>
              <a:t>82</a:t>
            </a:fld>
            <a:endParaRPr lang="en-GB">
              <a:solidFill>
                <a:srgbClr val="000000"/>
              </a:solidFill>
              <a:latin typeface="Arial" pitchFamily="34" charset="0"/>
            </a:endParaRPr>
          </a:p>
        </p:txBody>
      </p:sp>
      <p:sp>
        <p:nvSpPr>
          <p:cNvPr id="347139" name="Rectangle 2"/>
          <p:cNvSpPr>
            <a:spLocks noGrp="1" noRot="1" noChangeAspect="1" noChangeArrowheads="1" noTextEdit="1"/>
          </p:cNvSpPr>
          <p:nvPr>
            <p:ph type="sldImg"/>
          </p:nvPr>
        </p:nvSpPr>
        <p:spPr>
          <a:solidFill>
            <a:srgbClr val="FFFFFF"/>
          </a:solidFill>
          <a:ln/>
        </p:spPr>
      </p:sp>
      <p:sp>
        <p:nvSpPr>
          <p:cNvPr id="3471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1A667BFB-55F7-47CE-9A44-87F7A7D451DE}" type="slidenum">
              <a:rPr lang="en-GB">
                <a:solidFill>
                  <a:srgbClr val="000000"/>
                </a:solidFill>
                <a:latin typeface="Arial" pitchFamily="34" charset="0"/>
              </a:rPr>
              <a:pPr>
                <a:defRPr/>
              </a:pPr>
              <a:t>83</a:t>
            </a:fld>
            <a:endParaRPr lang="en-GB">
              <a:solidFill>
                <a:srgbClr val="000000"/>
              </a:solidFill>
              <a:latin typeface="Arial" pitchFamily="34" charset="0"/>
            </a:endParaRPr>
          </a:p>
        </p:txBody>
      </p:sp>
      <p:sp>
        <p:nvSpPr>
          <p:cNvPr id="348163" name="Rectangle 2"/>
          <p:cNvSpPr>
            <a:spLocks noGrp="1" noRot="1" noChangeAspect="1" noChangeArrowheads="1" noTextEdit="1"/>
          </p:cNvSpPr>
          <p:nvPr>
            <p:ph type="sldImg"/>
          </p:nvPr>
        </p:nvSpPr>
        <p:spPr>
          <a:solidFill>
            <a:srgbClr val="FFFFFF"/>
          </a:solidFill>
          <a:ln/>
        </p:spPr>
      </p:sp>
      <p:sp>
        <p:nvSpPr>
          <p:cNvPr id="3481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mtClean="0">
                <a:latin typeface="Times New Roman" pitchFamily="18" charset="0"/>
                <a:ea typeface="ＭＳ Ｐゴシック" pitchFamily="34" charset="-128"/>
              </a:rPr>
              <a:t>Having seen the structure, it is vital that the dynamics be understood.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7EAA36-2F3D-4086-9301-E4D542D574B9}" type="slidenum">
              <a:rPr lang="en-US"/>
              <a:pPr>
                <a:defRPr/>
              </a:pPr>
              <a:t>87</a:t>
            </a:fld>
            <a:endParaRPr lang="en-US"/>
          </a:p>
        </p:txBody>
      </p:sp>
      <p:sp>
        <p:nvSpPr>
          <p:cNvPr id="349187" name="Rectangle 2"/>
          <p:cNvSpPr>
            <a:spLocks noGrp="1" noRot="1" noChangeAspect="1" noChangeArrowheads="1" noTextEdit="1"/>
          </p:cNvSpPr>
          <p:nvPr>
            <p:ph type="sldImg"/>
          </p:nvPr>
        </p:nvSpPr>
        <p:spPr>
          <a:solidFill>
            <a:srgbClr val="FFFFFF"/>
          </a:solidFill>
          <a:ln/>
        </p:spPr>
      </p:sp>
      <p:sp>
        <p:nvSpPr>
          <p:cNvPr id="349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D1B7C0-C0CA-4DD6-A256-77FE821003B2}" type="slidenum">
              <a:rPr lang="en-US"/>
              <a:pPr>
                <a:defRPr/>
              </a:pPr>
              <a:t>88</a:t>
            </a:fld>
            <a:endParaRPr lang="en-US"/>
          </a:p>
        </p:txBody>
      </p:sp>
      <p:sp>
        <p:nvSpPr>
          <p:cNvPr id="350211" name="Rectangle 2"/>
          <p:cNvSpPr>
            <a:spLocks noGrp="1" noRot="1" noChangeAspect="1" noChangeArrowheads="1" noTextEdit="1"/>
          </p:cNvSpPr>
          <p:nvPr>
            <p:ph type="sldImg"/>
          </p:nvPr>
        </p:nvSpPr>
        <p:spPr>
          <a:solidFill>
            <a:srgbClr val="FFFFFF"/>
          </a:solidFill>
          <a:ln/>
        </p:spPr>
      </p:sp>
      <p:sp>
        <p:nvSpPr>
          <p:cNvPr id="350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369C7F-EE08-4B91-BE89-EF2867CB64BE}" type="slidenum">
              <a:rPr lang="en-US"/>
              <a:pPr>
                <a:defRPr/>
              </a:pPr>
              <a:t>89</a:t>
            </a:fld>
            <a:endParaRPr lang="en-US"/>
          </a:p>
        </p:txBody>
      </p:sp>
      <p:sp>
        <p:nvSpPr>
          <p:cNvPr id="351235" name="Rectangle 2"/>
          <p:cNvSpPr>
            <a:spLocks noGrp="1" noRot="1" noChangeAspect="1" noChangeArrowheads="1" noTextEdit="1"/>
          </p:cNvSpPr>
          <p:nvPr>
            <p:ph type="sldImg"/>
          </p:nvPr>
        </p:nvSpPr>
        <p:spPr>
          <a:solidFill>
            <a:srgbClr val="FFFFFF"/>
          </a:solidFill>
          <a:ln/>
        </p:spPr>
      </p:sp>
      <p:sp>
        <p:nvSpPr>
          <p:cNvPr id="351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27D04A-DBBE-44A7-BB41-5B312306FB3E}" type="slidenum">
              <a:rPr lang="en-US"/>
              <a:pPr>
                <a:defRPr/>
              </a:pPr>
              <a:t>90</a:t>
            </a:fld>
            <a:endParaRPr lang="en-US"/>
          </a:p>
        </p:txBody>
      </p:sp>
      <p:sp>
        <p:nvSpPr>
          <p:cNvPr id="352259" name="Rectangle 2"/>
          <p:cNvSpPr>
            <a:spLocks noGrp="1" noRot="1" noChangeAspect="1" noChangeArrowheads="1" noTextEdit="1"/>
          </p:cNvSpPr>
          <p:nvPr>
            <p:ph type="sldImg"/>
          </p:nvPr>
        </p:nvSpPr>
        <p:spPr>
          <a:solidFill>
            <a:srgbClr val="FFFFFF"/>
          </a:solidFill>
          <a:ln/>
        </p:spPr>
      </p:sp>
      <p:sp>
        <p:nvSpPr>
          <p:cNvPr id="352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DCA911-EDD1-471E-8728-FC1767AD620C}" type="slidenum">
              <a:rPr lang="en-US"/>
              <a:pPr>
                <a:defRPr/>
              </a:pPr>
              <a:t>91</a:t>
            </a:fld>
            <a:endParaRPr lang="en-US"/>
          </a:p>
        </p:txBody>
      </p:sp>
      <p:sp>
        <p:nvSpPr>
          <p:cNvPr id="353283" name="Rectangle 2"/>
          <p:cNvSpPr>
            <a:spLocks noGrp="1" noRot="1" noChangeAspect="1" noChangeArrowheads="1" noTextEdit="1"/>
          </p:cNvSpPr>
          <p:nvPr>
            <p:ph type="sldImg"/>
          </p:nvPr>
        </p:nvSpPr>
        <p:spPr>
          <a:solidFill>
            <a:srgbClr val="FFFFFF"/>
          </a:solidFill>
          <a:ln/>
        </p:spPr>
      </p:sp>
      <p:sp>
        <p:nvSpPr>
          <p:cNvPr id="3532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extLst/>
        </p:spPr>
        <p:txBody>
          <a:bodyPr/>
          <a:lstStyle/>
          <a:p>
            <a:pPr>
              <a:defRPr/>
            </a:pPr>
            <a:fld id="{663F57D2-3017-461F-BD99-807A2F26000A}" type="slidenum">
              <a:rPr lang="en-US">
                <a:solidFill>
                  <a:srgbClr val="000000"/>
                </a:solidFill>
                <a:latin typeface="26" charset="0"/>
              </a:rPr>
              <a:pPr>
                <a:defRPr/>
              </a:pPr>
              <a:t>92</a:t>
            </a:fld>
            <a:endParaRPr lang="en-US">
              <a:solidFill>
                <a:srgbClr val="000000"/>
              </a:solidFill>
              <a:latin typeface="26" charset="0"/>
            </a:endParaRPr>
          </a:p>
        </p:txBody>
      </p:sp>
      <p:sp>
        <p:nvSpPr>
          <p:cNvPr id="354307" name="Rectangle 2"/>
          <p:cNvSpPr>
            <a:spLocks noGrp="1" noRot="1" noChangeAspect="1" noChangeArrowheads="1" noTextEdit="1"/>
          </p:cNvSpPr>
          <p:nvPr>
            <p:ph type="sldImg"/>
          </p:nvPr>
        </p:nvSpPr>
        <p:spPr>
          <a:xfrm>
            <a:off x="838200" y="457200"/>
            <a:ext cx="5181600" cy="3886200"/>
          </a:xfrm>
          <a:solidFill>
            <a:srgbClr val="FFFFFF"/>
          </a:solidFill>
          <a:ln/>
        </p:spPr>
      </p:sp>
      <p:sp>
        <p:nvSpPr>
          <p:cNvPr id="3543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ea typeface="ＭＳ Ｐゴシック" pitchFamily="34" charset="-128"/>
              </a:rPr>
              <a:t>Look how EARLY certain books were deemed to be Scripture!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p:spPr>
        <p:txBody>
          <a:bodyPr/>
          <a:lstStyle/>
          <a:p>
            <a:r>
              <a:rPr lang="en-US" smtClean="0">
                <a:latin typeface="Times New Roman" pitchFamily="18" charset="0"/>
                <a:ea typeface="ＭＳ Ｐゴシック" pitchFamily="34" charset="-128"/>
              </a:rPr>
              <a:t>Each small group of 3-4 people can discuss one of these 3 questions for 5 minutes or else all 3 is there is sufficient time (15 minutes).  After the discussion time is up and each group reports back to the class, click on the answer to reveal what the course notes teaches at the bottom of page 223.</a:t>
            </a:r>
          </a:p>
        </p:txBody>
      </p:sp>
      <p:sp>
        <p:nvSpPr>
          <p:cNvPr id="4" name="Slide Number Placeholder 3"/>
          <p:cNvSpPr>
            <a:spLocks noGrp="1"/>
          </p:cNvSpPr>
          <p:nvPr>
            <p:ph type="sldNum" sz="quarter" idx="5"/>
          </p:nvPr>
        </p:nvSpPr>
        <p:spPr/>
        <p:txBody>
          <a:bodyPr/>
          <a:lstStyle/>
          <a:p>
            <a:pPr>
              <a:defRPr/>
            </a:pPr>
            <a:fld id="{713077C7-9609-4F89-A593-32CD5827737B}" type="slidenum">
              <a:rPr lang="en-US"/>
              <a:pPr>
                <a:defRPr/>
              </a:pPr>
              <a:t>100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p:spPr>
        <p:txBody>
          <a:bodyPr/>
          <a:lstStyle/>
          <a:p>
            <a:r>
              <a:rPr lang="en-US" dirty="0" smtClean="0">
                <a:latin typeface="Times New Roman" pitchFamily="18" charset="0"/>
                <a:ea typeface="ＭＳ Ｐゴシック" pitchFamily="34" charset="-128"/>
              </a:rPr>
              <a:t>Egalitarians see no difference between men and women in their roles in the church so that women may serve equally as pastors, elders, etc.</a:t>
            </a:r>
          </a:p>
          <a:p>
            <a:r>
              <a:rPr lang="en-US" dirty="0" err="1" smtClean="0">
                <a:latin typeface="Times New Roman" pitchFamily="18" charset="0"/>
                <a:ea typeface="ＭＳ Ｐゴシック" pitchFamily="34" charset="-128"/>
              </a:rPr>
              <a:t>Complementarians</a:t>
            </a:r>
            <a:r>
              <a:rPr lang="en-US" dirty="0" smtClean="0">
                <a:latin typeface="Times New Roman" pitchFamily="18" charset="0"/>
                <a:ea typeface="ＭＳ Ｐゴシック" pitchFamily="34" charset="-128"/>
              </a:rPr>
              <a:t> see women as complementing man</a:t>
            </a:r>
            <a:r>
              <a:rPr lang="fr-FR" dirty="0" smtClean="0">
                <a:latin typeface="Times New Roman" pitchFamily="18" charset="0"/>
                <a:ea typeface="ＭＳ Ｐゴシック" pitchFamily="34" charset="-128"/>
              </a:rPr>
              <a:t>'</a:t>
            </a:r>
            <a:r>
              <a:rPr lang="en-US" dirty="0" smtClean="0">
                <a:latin typeface="Times New Roman" pitchFamily="18" charset="0"/>
                <a:ea typeface="ＭＳ Ｐゴシック" pitchFamily="34" charset="-128"/>
              </a:rPr>
              <a:t>s leadership roles as elders/pastors but not holding these positions themselves.</a:t>
            </a:r>
          </a:p>
        </p:txBody>
      </p:sp>
      <p:sp>
        <p:nvSpPr>
          <p:cNvPr id="4" name="Slide Number Placeholder 3"/>
          <p:cNvSpPr>
            <a:spLocks noGrp="1"/>
          </p:cNvSpPr>
          <p:nvPr>
            <p:ph type="sldNum" sz="quarter" idx="5"/>
          </p:nvPr>
        </p:nvSpPr>
        <p:spPr/>
        <p:txBody>
          <a:bodyPr/>
          <a:lstStyle/>
          <a:p>
            <a:pPr>
              <a:defRPr/>
            </a:pPr>
            <a:fld id="{F340B27A-B678-48FC-B42F-A374034DE198}" type="slidenum">
              <a:rPr lang="en-US"/>
              <a:pPr>
                <a:defRPr/>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BE02B386-E169-44D0-9048-E3CF977455C2}" type="slidenum">
              <a:rPr lang="en-US">
                <a:solidFill>
                  <a:srgbClr val="000000"/>
                </a:solidFill>
                <a:latin typeface="Arial" pitchFamily="34" charset="0"/>
              </a:rPr>
              <a:pPr>
                <a:defRPr/>
              </a:pPr>
              <a:t>33</a:t>
            </a:fld>
            <a:endParaRPr lang="en-US">
              <a:solidFill>
                <a:srgbClr val="000000"/>
              </a:solidFill>
              <a:latin typeface="Arial" pitchFamily="34" charset="0"/>
            </a:endParaRPr>
          </a:p>
        </p:txBody>
      </p:sp>
      <p:sp>
        <p:nvSpPr>
          <p:cNvPr id="311299" name="Rectangle 2"/>
          <p:cNvSpPr>
            <a:spLocks noGrp="1" noRot="1" noChangeAspect="1" noChangeArrowheads="1" noTextEdit="1"/>
          </p:cNvSpPr>
          <p:nvPr>
            <p:ph type="sldImg"/>
          </p:nvPr>
        </p:nvSpPr>
        <p:spPr>
          <a:solidFill>
            <a:srgbClr val="FFFFFF"/>
          </a:solidFill>
          <a:ln/>
        </p:spPr>
      </p:sp>
      <p:sp>
        <p:nvSpPr>
          <p:cNvPr id="311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A4714F1D-960A-41F3-9C6A-A31B0A86B113}" type="slidenum">
              <a:rPr lang="en-US">
                <a:solidFill>
                  <a:srgbClr val="000000"/>
                </a:solidFill>
                <a:latin typeface="Arial" pitchFamily="34" charset="0"/>
              </a:rPr>
              <a:pPr>
                <a:defRPr/>
              </a:pPr>
              <a:t>42</a:t>
            </a:fld>
            <a:endParaRPr lang="en-US">
              <a:solidFill>
                <a:srgbClr val="000000"/>
              </a:solidFill>
              <a:latin typeface="Arial" pitchFamily="34" charset="0"/>
            </a:endParaRPr>
          </a:p>
        </p:txBody>
      </p:sp>
      <p:sp>
        <p:nvSpPr>
          <p:cNvPr id="312323" name="Rectangle 1026"/>
          <p:cNvSpPr>
            <a:spLocks noGrp="1" noRot="1" noChangeAspect="1" noChangeArrowheads="1" noTextEdit="1"/>
          </p:cNvSpPr>
          <p:nvPr>
            <p:ph type="sldImg"/>
          </p:nvPr>
        </p:nvSpPr>
        <p:spPr>
          <a:solidFill>
            <a:srgbClr val="FFFFFF"/>
          </a:solidFill>
          <a:ln/>
        </p:spPr>
      </p:sp>
      <p:sp>
        <p:nvSpPr>
          <p:cNvPr id="31232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EB7CFF99-8B68-4B57-989F-69D55C9C16BD}" type="slidenum">
              <a:rPr lang="en-GB">
                <a:solidFill>
                  <a:srgbClr val="000000"/>
                </a:solidFill>
                <a:latin typeface="Arial" pitchFamily="34" charset="0"/>
              </a:rPr>
              <a:pPr>
                <a:defRPr/>
              </a:pPr>
              <a:t>43</a:t>
            </a:fld>
            <a:endParaRPr lang="en-GB">
              <a:solidFill>
                <a:srgbClr val="000000"/>
              </a:solidFill>
              <a:latin typeface="Arial" pitchFamily="34" charset="0"/>
            </a:endParaRPr>
          </a:p>
        </p:txBody>
      </p:sp>
      <p:sp>
        <p:nvSpPr>
          <p:cNvPr id="313347" name="Rectangle 2"/>
          <p:cNvSpPr>
            <a:spLocks noGrp="1" noRot="1" noChangeAspect="1" noChangeArrowheads="1" noTextEdit="1"/>
          </p:cNvSpPr>
          <p:nvPr>
            <p:ph type="sldImg"/>
          </p:nvPr>
        </p:nvSpPr>
        <p:spPr>
          <a:solidFill>
            <a:srgbClr val="FFFFFF"/>
          </a:solidFill>
          <a:ln/>
        </p:spPr>
      </p:sp>
      <p:sp>
        <p:nvSpPr>
          <p:cNvPr id="313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7"/>
          <p:cNvSpPr>
            <a:spLocks noGrp="1" noChangeArrowheads="1"/>
          </p:cNvSpPr>
          <p:nvPr>
            <p:ph type="sldNum" sz="quarter" idx="5"/>
          </p:nvPr>
        </p:nvSpPr>
        <p:spPr>
          <a:extLst>
            <a:ext uri="{909E8E84-426E-40dd-AFC4-6F175D3DCCD1}"/>
            <a:ext uri="{91240B29-F687-4f45-9708-019B960494DF}"/>
          </a:extLst>
        </p:spPr>
        <p:txBody>
          <a:bodyPr/>
          <a:lstStyle/>
          <a:p>
            <a:pPr>
              <a:defRPr/>
            </a:pPr>
            <a:fld id="{609A1D17-0059-4B51-BEC2-F613CE3B5CD9}" type="slidenum">
              <a:rPr lang="en-GB">
                <a:solidFill>
                  <a:srgbClr val="000000"/>
                </a:solidFill>
                <a:latin typeface="Arial" pitchFamily="34" charset="0"/>
              </a:rPr>
              <a:pPr>
                <a:defRPr/>
              </a:pPr>
              <a:t>44</a:t>
            </a:fld>
            <a:endParaRPr lang="en-GB">
              <a:solidFill>
                <a:srgbClr val="000000"/>
              </a:solidFill>
              <a:latin typeface="Arial" pitchFamily="34" charset="0"/>
            </a:endParaRPr>
          </a:p>
        </p:txBody>
      </p:sp>
      <p:sp>
        <p:nvSpPr>
          <p:cNvPr id="314371" name="Rectangle 2"/>
          <p:cNvSpPr>
            <a:spLocks noGrp="1" noRot="1" noChangeAspect="1" noChangeArrowheads="1" noTextEdit="1"/>
          </p:cNvSpPr>
          <p:nvPr>
            <p:ph type="sldImg"/>
          </p:nvPr>
        </p:nvSpPr>
        <p:spPr>
          <a:solidFill>
            <a:srgbClr val="FFFFFF"/>
          </a:solidFill>
          <a:ln/>
        </p:spPr>
      </p:sp>
      <p:sp>
        <p:nvSpPr>
          <p:cNvPr id="314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D2F74B-9A98-4655-BF0F-9952FC252FA3}"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8F656-4782-4471-866B-96A4DB8992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2F74B-9A98-4655-BF0F-9952FC252FA3}"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8F656-4782-4471-866B-96A4DB8992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2F74B-9A98-4655-BF0F-9952FC252FA3}"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8F656-4782-4471-866B-96A4DB89920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57200"/>
            <a:ext cx="8240713"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1"/>
          <p:cNvSpPr>
            <a:spLocks noGrp="1" noChangeArrowheads="1"/>
          </p:cNvSpPr>
          <p:nvPr>
            <p:ph type="dt" sz="half" idx="10"/>
          </p:nvPr>
        </p:nvSpPr>
        <p:spPr>
          <a:ln/>
        </p:spPr>
        <p:txBody>
          <a:bodyPr/>
          <a:lstStyle>
            <a:lvl1pPr>
              <a:defRPr/>
            </a:lvl1pPr>
          </a:lstStyle>
          <a:p>
            <a:pPr>
              <a:defRPr/>
            </a:pPr>
            <a:endParaRPr lang="en-US"/>
          </a:p>
        </p:txBody>
      </p:sp>
      <p:sp>
        <p:nvSpPr>
          <p:cNvPr id="4" name="Rectangle 22"/>
          <p:cNvSpPr>
            <a:spLocks noGrp="1" noChangeArrowheads="1"/>
          </p:cNvSpPr>
          <p:nvPr>
            <p:ph type="ftr" sz="quarter" idx="11"/>
          </p:nvPr>
        </p:nvSpPr>
        <p:spPr>
          <a:ln/>
        </p:spPr>
        <p:txBody>
          <a:bodyPr/>
          <a:lstStyle>
            <a:lvl1pPr>
              <a:defRPr/>
            </a:lvl1pPr>
          </a:lstStyle>
          <a:p>
            <a:pPr>
              <a:defRPr/>
            </a:pPr>
            <a:endParaRPr lang="en-US"/>
          </a:p>
        </p:txBody>
      </p:sp>
      <p:sp>
        <p:nvSpPr>
          <p:cNvPr id="5" name="Rectangle 23"/>
          <p:cNvSpPr>
            <a:spLocks noGrp="1" noChangeArrowheads="1"/>
          </p:cNvSpPr>
          <p:nvPr>
            <p:ph type="sldNum" sz="quarter" idx="12"/>
          </p:nvPr>
        </p:nvSpPr>
        <p:spPr>
          <a:ln/>
        </p:spPr>
        <p:txBody>
          <a:bodyPr/>
          <a:lstStyle>
            <a:lvl1pPr>
              <a:defRPr/>
            </a:lvl1pPr>
          </a:lstStyle>
          <a:p>
            <a:pPr>
              <a:defRPr/>
            </a:pPr>
            <a:fld id="{6D0F5C29-AE36-4F32-A1AD-FA36CA1C0F7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2AC602F8-B045-4EE4-A995-2D8BD5A7E25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8C0E2E35-3AE2-44E6-8DA0-D317B863867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b="1"/>
            </a:lvl1pPr>
          </a:lstStyle>
          <a:p>
            <a:pPr>
              <a:defRPr/>
            </a:pPr>
            <a:endParaRPr lang="en-US"/>
          </a:p>
        </p:txBody>
      </p:sp>
      <p:sp>
        <p:nvSpPr>
          <p:cNvPr id="7" name="Rectangle 6"/>
          <p:cNvSpPr>
            <a:spLocks noGrp="1" noChangeArrowheads="1"/>
          </p:cNvSpPr>
          <p:nvPr>
            <p:ph type="ftr" sz="quarter" idx="11"/>
          </p:nvPr>
        </p:nvSpPr>
        <p:spPr/>
        <p:txBody>
          <a:bodyPr/>
          <a:lstStyle>
            <a:lvl1pPr>
              <a:defRPr b="1"/>
            </a:lvl1pPr>
          </a:lstStyle>
          <a:p>
            <a:pPr>
              <a:defRPr/>
            </a:pPr>
            <a:endParaRPr lang="en-US"/>
          </a:p>
        </p:txBody>
      </p:sp>
      <p:sp>
        <p:nvSpPr>
          <p:cNvPr id="8" name="Rectangle 7"/>
          <p:cNvSpPr>
            <a:spLocks noGrp="1" noChangeArrowheads="1"/>
          </p:cNvSpPr>
          <p:nvPr>
            <p:ph type="sldNum" sz="quarter" idx="12"/>
          </p:nvPr>
        </p:nvSpPr>
        <p:spPr/>
        <p:txBody>
          <a:bodyPr/>
          <a:lstStyle>
            <a:lvl1pPr>
              <a:defRPr b="1" smtClean="0"/>
            </a:lvl1pPr>
          </a:lstStyle>
          <a:p>
            <a:pPr>
              <a:defRPr/>
            </a:pPr>
            <a:fld id="{25353B7B-1BC4-414F-BF01-888134A7874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2F74B-9A98-4655-BF0F-9952FC252FA3}"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8F656-4782-4471-866B-96A4DB8992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D2F74B-9A98-4655-BF0F-9952FC252FA3}"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8F656-4782-4471-866B-96A4DB8992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D2F74B-9A98-4655-BF0F-9952FC252FA3}" type="datetimeFigureOut">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8F656-4782-4471-866B-96A4DB8992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D2F74B-9A98-4655-BF0F-9952FC252FA3}" type="datetimeFigureOut">
              <a:rPr lang="en-US" smtClean="0"/>
              <a:pPr/>
              <a:t>9/20/2013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8F656-4782-4471-866B-96A4DB8992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D2F74B-9A98-4655-BF0F-9952FC252FA3}" type="datetimeFigureOut">
              <a:rPr lang="en-US" smtClean="0"/>
              <a:pPr/>
              <a:t>9/20/2013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C8F656-4782-4471-866B-96A4DB8992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2F74B-9A98-4655-BF0F-9952FC252FA3}" type="datetimeFigureOut">
              <a:rPr lang="en-US" smtClean="0"/>
              <a:pPr/>
              <a:t>9/20/2013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C8F656-4782-4471-866B-96A4DB8992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2F74B-9A98-4655-BF0F-9952FC252FA3}" type="datetimeFigureOut">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8F656-4782-4471-866B-96A4DB8992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2F74B-9A98-4655-BF0F-9952FC252FA3}" type="datetimeFigureOut">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8F656-4782-4471-866B-96A4DB8992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2F74B-9A98-4655-BF0F-9952FC252FA3}" type="datetimeFigureOut">
              <a:rPr lang="en-US" smtClean="0"/>
              <a:pPr/>
              <a:t>9/20/2013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8F656-4782-4471-866B-96A4DB8992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5.gif"/><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gif"/><Relationship Id="rId7" Type="http://schemas.openxmlformats.org/officeDocument/2006/relationships/image" Target="../media/image26.gif"/><Relationship Id="rId2" Type="http://schemas.openxmlformats.org/officeDocument/2006/relationships/image" Target="../media/image21.emf"/><Relationship Id="rId1" Type="http://schemas.openxmlformats.org/officeDocument/2006/relationships/slideLayout" Target="../slideLayouts/slideLayout14.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2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en.wikipedia.org/wiki/Elisabeth_Elliot"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bibleencyclopedia.com/picturesjpeg/Timothy_learning_scriptures_1199-1144.jpg"/>
          <p:cNvPicPr>
            <a:picLocks noChangeAspect="1" noChangeArrowheads="1"/>
          </p:cNvPicPr>
          <p:nvPr/>
        </p:nvPicPr>
        <p:blipFill>
          <a:blip r:embed="rId3" cstate="print"/>
          <a:srcRect/>
          <a:stretch>
            <a:fillRect/>
          </a:stretch>
        </p:blipFill>
        <p:spPr bwMode="auto">
          <a:xfrm>
            <a:off x="0" y="381000"/>
            <a:ext cx="4659712" cy="6477000"/>
          </a:xfrm>
          <a:prstGeom prst="rect">
            <a:avLst/>
          </a:prstGeom>
          <a:noFill/>
        </p:spPr>
      </p:pic>
      <p:pic>
        <p:nvPicPr>
          <p:cNvPr id="39942" name="Picture 6" descr="https://lh5.googleusercontent.com/-LralmoCizsA/TW-dNrhDGWI/AAAAAAAAIUQ/CnoKoTPWAj0/s400/timothy_3.jpg"/>
          <p:cNvPicPr>
            <a:picLocks noChangeAspect="1" noChangeArrowheads="1"/>
          </p:cNvPicPr>
          <p:nvPr/>
        </p:nvPicPr>
        <p:blipFill>
          <a:blip r:embed="rId4" cstate="print"/>
          <a:srcRect/>
          <a:stretch>
            <a:fillRect/>
          </a:stretch>
        </p:blipFill>
        <p:spPr bwMode="auto">
          <a:xfrm>
            <a:off x="4724401" y="984778"/>
            <a:ext cx="4419600" cy="5873222"/>
          </a:xfrm>
          <a:prstGeom prst="rect">
            <a:avLst/>
          </a:prstGeom>
          <a:noFill/>
        </p:spPr>
      </p:pic>
      <p:sp>
        <p:nvSpPr>
          <p:cNvPr id="4" name="Rectangle 3"/>
          <p:cNvSpPr/>
          <p:nvPr/>
        </p:nvSpPr>
        <p:spPr>
          <a:xfrm>
            <a:off x="1676400" y="381000"/>
            <a:ext cx="6172200" cy="990600"/>
          </a:xfrm>
          <a:prstGeom prst="rect">
            <a:avLst/>
          </a:prstGeom>
          <a:noFill/>
        </p:spPr>
        <p:txBody>
          <a:bodyPr wrap="none" lIns="91440" tIns="45720" rIns="91440" bIns="45720">
            <a:prstTxWarp prst="textInflateBottom">
              <a:avLst/>
            </a:prstTxWarp>
            <a:spAutoFit/>
          </a:bodyPr>
          <a:lstStyle/>
          <a:p>
            <a:pPr algn="ctr"/>
            <a:r>
              <a:rPr lang="en-US" sz="5400" b="1" cap="all" spc="0"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 TIMÔTHÊ</a:t>
            </a:r>
            <a:endParaRPr lang="en-US" sz="5400" b="1" cap="all" spc="0"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4" descr="25 Mar 2003 003"/>
          <p:cNvPicPr>
            <a:picLocks noGrp="1" noChangeAspect="1" noChangeArrowheads="1"/>
          </p:cNvPicPr>
          <p:nvPr>
            <p:ph idx="1"/>
          </p:nvPr>
        </p:nvPicPr>
        <p:blipFill>
          <a:blip r:embed="rId2" cstate="print">
            <a:lum bright="-18000"/>
          </a:blip>
          <a:srcRect/>
          <a:stretch>
            <a:fillRect/>
          </a:stretch>
        </p:blipFill>
        <p:spPr>
          <a:xfrm>
            <a:off x="-304800" y="-381000"/>
            <a:ext cx="9448800" cy="7599363"/>
          </a:xfrm>
          <a:noFill/>
        </p:spPr>
      </p:pic>
      <p:sp>
        <p:nvSpPr>
          <p:cNvPr id="207875" name="Rectangle 2"/>
          <p:cNvSpPr>
            <a:spLocks noGrp="1" noChangeArrowheads="1"/>
          </p:cNvSpPr>
          <p:nvPr>
            <p:ph type="title"/>
          </p:nvPr>
        </p:nvSpPr>
        <p:spPr>
          <a:xfrm>
            <a:off x="323850" y="44450"/>
            <a:ext cx="6610350" cy="2762250"/>
          </a:xfrm>
        </p:spPr>
        <p:txBody>
          <a:bodyPr>
            <a:normAutofit fontScale="90000"/>
          </a:bodyPr>
          <a:lstStyle/>
          <a:p>
            <a:pPr algn="l" eaLnBrk="1" hangingPunct="1"/>
            <a:r>
              <a:rPr lang="en-US" sz="3200" b="1" dirty="0" err="1" smtClean="0">
                <a:solidFill>
                  <a:srgbClr val="F8F8F8"/>
                </a:solidFill>
                <a:latin typeface="Arial" pitchFamily="34" charset="0"/>
                <a:ea typeface="ＭＳ Ｐゴシック" pitchFamily="34" charset="-128"/>
                <a:cs typeface="Arial" pitchFamily="34" charset="0"/>
              </a:rPr>
              <a:t>Quang</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ccảnh</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nhìn</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từ</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trên</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đỉnh</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cao</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của</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nhà</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hát</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lớn</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tại</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Êphêsô</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cho</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thấy</a:t>
            </a:r>
            <a:r>
              <a:rPr lang="en-US" sz="3200" b="1" dirty="0" smtClean="0">
                <a:solidFill>
                  <a:srgbClr val="F8F8F8"/>
                </a:solidFill>
                <a:latin typeface="Arial" pitchFamily="34" charset="0"/>
                <a:ea typeface="ＭＳ Ｐゴシック" pitchFamily="34" charset="-128"/>
                <a:cs typeface="Arial" pitchFamily="34" charset="0"/>
              </a:rPr>
              <a:t> con </a:t>
            </a:r>
            <a:r>
              <a:rPr lang="en-US" sz="3200" b="1" dirty="0" err="1" smtClean="0">
                <a:solidFill>
                  <a:srgbClr val="F8F8F8"/>
                </a:solidFill>
                <a:latin typeface="Arial" pitchFamily="34" charset="0"/>
                <a:ea typeface="ＭＳ Ｐゴシック" pitchFamily="34" charset="-128"/>
                <a:cs typeface="Arial" pitchFamily="34" charset="0"/>
              </a:rPr>
              <a:t>đường</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Arcadi</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thẳng</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tắp</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và</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dài</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dẫn</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tới</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cảng</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ngày</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xưa</a:t>
            </a:r>
            <a:r>
              <a:rPr lang="en-US" sz="3200" b="1" dirty="0" smtClean="0">
                <a:solidFill>
                  <a:srgbClr val="F8F8F8"/>
                </a:solidFill>
                <a:latin typeface="Arial" pitchFamily="34" charset="0"/>
                <a:ea typeface="ＭＳ Ｐゴシック" pitchFamily="34" charset="-128"/>
                <a:cs typeface="Arial" pitchFamily="34" charset="0"/>
              </a:rPr>
              <a:t> ở </a:t>
            </a:r>
            <a:r>
              <a:rPr lang="en-US" sz="3200" b="1" dirty="0" err="1" smtClean="0">
                <a:solidFill>
                  <a:srgbClr val="F8F8F8"/>
                </a:solidFill>
                <a:latin typeface="Arial" pitchFamily="34" charset="0"/>
                <a:ea typeface="ＭＳ Ｐゴシック" pitchFamily="34" charset="-128"/>
                <a:cs typeface="Arial" pitchFamily="34" charset="0"/>
              </a:rPr>
              <a:t>phía</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xa</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đã</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bị</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đóng</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bùn</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từ</a:t>
            </a:r>
            <a:r>
              <a:rPr lang="en-US" sz="3200" b="1" dirty="0" smtClean="0">
                <a:solidFill>
                  <a:srgbClr val="F8F8F8"/>
                </a:solidFill>
                <a:latin typeface="Arial" pitchFamily="34" charset="0"/>
                <a:ea typeface="ＭＳ Ｐゴシック" pitchFamily="34" charset="-128"/>
                <a:cs typeface="Arial" pitchFamily="34" charset="0"/>
              </a:rPr>
              <a:t> </a:t>
            </a:r>
            <a:r>
              <a:rPr lang="en-US" sz="3200" b="1" dirty="0" err="1" smtClean="0">
                <a:solidFill>
                  <a:srgbClr val="F8F8F8"/>
                </a:solidFill>
                <a:latin typeface="Arial" pitchFamily="34" charset="0"/>
                <a:ea typeface="ＭＳ Ｐゴシック" pitchFamily="34" charset="-128"/>
                <a:cs typeface="Arial" pitchFamily="34" charset="0"/>
              </a:rPr>
              <a:t>lâu</a:t>
            </a:r>
            <a:r>
              <a:rPr lang="en-US" sz="3200" b="1" dirty="0" smtClean="0">
                <a:solidFill>
                  <a:srgbClr val="F8F8F8"/>
                </a:solidFill>
                <a:latin typeface="Arial" pitchFamily="34" charset="0"/>
                <a:ea typeface="ＭＳ Ｐゴシック" pitchFamily="34" charset="-128"/>
                <a:cs typeface="Arial" pitchFamily="34" charset="0"/>
              </a:rPr>
              <a:t>.</a:t>
            </a:r>
          </a:p>
        </p:txBody>
      </p:sp>
      <p:sp>
        <p:nvSpPr>
          <p:cNvPr id="138246" name="Text Box 6"/>
          <p:cNvSpPr txBox="1">
            <a:spLocks noChangeArrowheads="1"/>
          </p:cNvSpPr>
          <p:nvPr/>
        </p:nvSpPr>
        <p:spPr bwMode="auto">
          <a:xfrm>
            <a:off x="8153400" y="82550"/>
            <a:ext cx="831850" cy="396875"/>
          </a:xfrm>
          <a:prstGeom prst="rect">
            <a:avLst/>
          </a:prstGeom>
          <a:noFill/>
          <a:ln w="9525">
            <a:noFill/>
            <a:miter lim="800000"/>
            <a:headEnd/>
            <a:tailEnd/>
          </a:ln>
          <a:effectLst>
            <a:outerShdw dist="35921" dir="2700000" algn="ctr" rotWithShape="0">
              <a:schemeClr val="tx2"/>
            </a:outerShdw>
          </a:effec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defRPr/>
            </a:pPr>
            <a:r>
              <a:rPr lang="en-US" sz="2000" smtClean="0">
                <a:solidFill>
                  <a:schemeClr val="bg1"/>
                </a:solidFill>
                <a:latin typeface="Geneva" charset="0"/>
              </a:rPr>
              <a:t>180a</a:t>
            </a:r>
            <a:endParaRPr lang="en-US" sz="2400" smtClean="0">
              <a:effectLst>
                <a:outerShdw blurRad="38100" dist="38100" dir="2700000" algn="tl">
                  <a:srgbClr val="DDDDDD"/>
                </a:outerShdw>
              </a:effectLst>
            </a:endParaRPr>
          </a:p>
        </p:txBody>
      </p:sp>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34925" y="457200"/>
            <a:ext cx="9074150" cy="1143000"/>
          </a:xfrm>
        </p:spPr>
        <p:txBody>
          <a:bodyPr/>
          <a:lstStyle/>
          <a:p>
            <a:pPr eaLnBrk="1" hangingPunct="1"/>
            <a:r>
              <a:rPr lang="en-US" sz="4800" b="1" smtClean="0">
                <a:latin typeface="Arial" pitchFamily="34" charset="0"/>
                <a:ea typeface="ＭＳ Ｐゴシック" pitchFamily="34" charset="-128"/>
                <a:cs typeface="Arial" pitchFamily="34" charset="0"/>
              </a:rPr>
              <a:t>Small Group Discussion</a:t>
            </a:r>
          </a:p>
        </p:txBody>
      </p:sp>
      <p:sp>
        <p:nvSpPr>
          <p:cNvPr id="140290" name="Rectangle 3"/>
          <p:cNvSpPr>
            <a:spLocks noGrp="1" noChangeArrowheads="1"/>
          </p:cNvSpPr>
          <p:nvPr>
            <p:ph type="body" idx="1"/>
          </p:nvPr>
        </p:nvSpPr>
        <p:spPr>
          <a:xfrm>
            <a:off x="250825" y="1628775"/>
            <a:ext cx="8783638" cy="5229225"/>
          </a:xfrm>
        </p:spPr>
        <p:txBody>
          <a:bodyPr>
            <a:normAutofit lnSpcReduction="10000"/>
          </a:bodyPr>
          <a:lstStyle/>
          <a:p>
            <a:pPr eaLnBrk="1" hangingPunct="1">
              <a:lnSpc>
                <a:spcPct val="80000"/>
              </a:lnSpc>
              <a:defRPr/>
            </a:pPr>
            <a:r>
              <a:rPr lang="en-US" b="1" dirty="0">
                <a:ea typeface="ＭＳ Ｐゴシック" charset="0"/>
                <a:cs typeface="ＭＳ Ｐゴシック" charset="0"/>
              </a:rPr>
              <a:t>Do the qualifications for </a:t>
            </a:r>
            <a:r>
              <a:rPr lang="en-US" b="1" dirty="0" smtClean="0">
                <a:ea typeface="ＭＳ Ｐゴシック" charset="0"/>
                <a:cs typeface="ＭＳ Ｐゴシック" charset="0"/>
              </a:rPr>
              <a:t>elders and deacons </a:t>
            </a:r>
            <a:r>
              <a:rPr lang="en-US" b="1" dirty="0">
                <a:ea typeface="ＭＳ Ｐゴシック" charset="0"/>
                <a:cs typeface="ＭＳ Ｐゴシック" charset="0"/>
              </a:rPr>
              <a:t>refer to the </a:t>
            </a:r>
            <a:r>
              <a:rPr lang="en-US" b="1" dirty="0">
                <a:solidFill>
                  <a:srgbClr val="FF3300"/>
                </a:solidFill>
                <a:ea typeface="ＭＳ Ｐゴシック" charset="0"/>
                <a:cs typeface="ＭＳ Ｐゴシック" charset="0"/>
              </a:rPr>
              <a:t>past</a:t>
            </a:r>
            <a:r>
              <a:rPr lang="en-US" b="1" dirty="0">
                <a:ea typeface="ＭＳ Ｐゴシック" charset="0"/>
                <a:cs typeface="ＭＳ Ｐゴシック" charset="0"/>
              </a:rPr>
              <a:t> or </a:t>
            </a:r>
            <a:r>
              <a:rPr lang="en-US" b="1" dirty="0" smtClean="0">
                <a:ea typeface="ＭＳ Ｐゴシック" charset="0"/>
                <a:cs typeface="ＭＳ Ｐゴシック" charset="0"/>
              </a:rPr>
              <a:t>the </a:t>
            </a:r>
            <a:r>
              <a:rPr lang="en-US" b="1" dirty="0" smtClean="0">
                <a:solidFill>
                  <a:srgbClr val="FF3300"/>
                </a:solidFill>
                <a:ea typeface="ＭＳ Ｐゴシック" charset="0"/>
                <a:cs typeface="ＭＳ Ｐゴシック" charset="0"/>
              </a:rPr>
              <a:t>present</a:t>
            </a:r>
            <a:r>
              <a:rPr lang="en-US" b="1" dirty="0" smtClean="0">
                <a:ea typeface="ＭＳ Ｐゴシック" charset="0"/>
                <a:cs typeface="ＭＳ Ｐゴシック" charset="0"/>
              </a:rPr>
              <a:t>?</a:t>
            </a:r>
          </a:p>
          <a:p>
            <a:pPr marL="1257300" indent="-538163" eaLnBrk="1" hangingPunct="1">
              <a:lnSpc>
                <a:spcPct val="80000"/>
              </a:lnSpc>
              <a:buFontTx/>
              <a:buNone/>
              <a:defRPr/>
            </a:pPr>
            <a:r>
              <a:rPr lang="en-US" b="1" dirty="0" smtClean="0">
                <a:solidFill>
                  <a:srgbClr val="000090"/>
                </a:solidFill>
                <a:ea typeface="ＭＳ Ｐゴシック" charset="0"/>
                <a:cs typeface="ＭＳ Ｐゴシック" charset="0"/>
              </a:rPr>
              <a:t>A: Present, unless the past renders him not "above reproach"</a:t>
            </a:r>
            <a:endParaRPr lang="en-US" b="1" dirty="0">
              <a:ea typeface="ＭＳ Ｐゴシック" charset="0"/>
              <a:cs typeface="ＭＳ Ｐゴシック" charset="0"/>
            </a:endParaRPr>
          </a:p>
          <a:p>
            <a:pPr eaLnBrk="1" hangingPunct="1">
              <a:lnSpc>
                <a:spcPct val="80000"/>
              </a:lnSpc>
              <a:defRPr/>
            </a:pPr>
            <a:r>
              <a:rPr lang="en-US" b="1" dirty="0">
                <a:ea typeface="ＭＳ Ｐゴシック" charset="0"/>
                <a:cs typeface="ＭＳ Ｐゴシック" charset="0"/>
              </a:rPr>
              <a:t>Which is the </a:t>
            </a:r>
            <a:r>
              <a:rPr lang="en-US" b="1" dirty="0">
                <a:solidFill>
                  <a:srgbClr val="FF3300"/>
                </a:solidFill>
                <a:ea typeface="ＭＳ Ｐゴシック" charset="0"/>
                <a:cs typeface="ＭＳ Ｐゴシック" charset="0"/>
              </a:rPr>
              <a:t>most important qualification</a:t>
            </a:r>
            <a:r>
              <a:rPr lang="en-US" b="1" dirty="0">
                <a:ea typeface="ＭＳ Ｐゴシック" charset="0"/>
                <a:cs typeface="ＭＳ Ｐゴシック" charset="0"/>
              </a:rPr>
              <a:t> for </a:t>
            </a:r>
            <a:r>
              <a:rPr lang="en-US" b="1" dirty="0" smtClean="0">
                <a:ea typeface="ＭＳ Ｐゴシック" charset="0"/>
                <a:cs typeface="ＭＳ Ｐゴシック" charset="0"/>
              </a:rPr>
              <a:t>these church </a:t>
            </a:r>
            <a:r>
              <a:rPr lang="en-US" b="1" dirty="0">
                <a:ea typeface="ＭＳ Ｐゴシック" charset="0"/>
                <a:cs typeface="ＭＳ Ｐゴシック" charset="0"/>
              </a:rPr>
              <a:t>leaders</a:t>
            </a:r>
            <a:r>
              <a:rPr lang="en-US" b="1" dirty="0" smtClean="0">
                <a:ea typeface="ＭＳ Ｐゴシック" charset="0"/>
                <a:cs typeface="ＭＳ Ｐゴシック" charset="0"/>
              </a:rPr>
              <a:t>?</a:t>
            </a:r>
          </a:p>
          <a:p>
            <a:pPr marL="1257300" indent="-538163" eaLnBrk="1" hangingPunct="1">
              <a:lnSpc>
                <a:spcPct val="80000"/>
              </a:lnSpc>
              <a:buFontTx/>
              <a:buNone/>
              <a:defRPr/>
            </a:pPr>
            <a:r>
              <a:rPr lang="en-US" b="1" dirty="0">
                <a:solidFill>
                  <a:srgbClr val="000090"/>
                </a:solidFill>
                <a:ea typeface="ＭＳ Ｐゴシック" charset="0"/>
                <a:cs typeface="ＭＳ Ｐゴシック" charset="0"/>
              </a:rPr>
              <a:t>A: </a:t>
            </a:r>
            <a:r>
              <a:rPr lang="en-US" b="1" dirty="0" smtClean="0">
                <a:solidFill>
                  <a:srgbClr val="000090"/>
                </a:solidFill>
                <a:ea typeface="ＭＳ Ｐゴシック" charset="0"/>
                <a:cs typeface="ＭＳ Ｐゴシック" charset="0"/>
              </a:rPr>
              <a:t>"Above </a:t>
            </a:r>
            <a:r>
              <a:rPr lang="en-US" b="1" dirty="0">
                <a:solidFill>
                  <a:srgbClr val="000090"/>
                </a:solidFill>
                <a:ea typeface="ＭＳ Ｐゴシック" charset="0"/>
                <a:cs typeface="ＭＳ Ｐゴシック" charset="0"/>
              </a:rPr>
              <a:t>reproach</a:t>
            </a:r>
            <a:r>
              <a:rPr lang="en-US" b="1" dirty="0" smtClean="0">
                <a:solidFill>
                  <a:srgbClr val="000090"/>
                </a:solidFill>
                <a:ea typeface="ＭＳ Ｐゴシック" charset="0"/>
                <a:cs typeface="ＭＳ Ｐゴシック" charset="0"/>
              </a:rPr>
              <a:t>" but must meet all 20 qualifications</a:t>
            </a:r>
            <a:endParaRPr lang="en-US" b="1" dirty="0">
              <a:ea typeface="ＭＳ Ｐゴシック" charset="0"/>
              <a:cs typeface="ＭＳ Ｐゴシック" charset="0"/>
            </a:endParaRPr>
          </a:p>
          <a:p>
            <a:pPr eaLnBrk="1" hangingPunct="1">
              <a:lnSpc>
                <a:spcPct val="80000"/>
              </a:lnSpc>
              <a:defRPr/>
            </a:pPr>
            <a:r>
              <a:rPr lang="en-US" b="1" dirty="0">
                <a:ea typeface="ＭＳ Ｐゴシック" charset="0"/>
                <a:cs typeface="ＭＳ Ｐゴシック" charset="0"/>
              </a:rPr>
              <a:t>What should happen if </a:t>
            </a:r>
            <a:r>
              <a:rPr lang="en-US" b="1" dirty="0" smtClean="0">
                <a:ea typeface="ＭＳ Ｐゴシック" charset="0"/>
                <a:cs typeface="ＭＳ Ｐゴシック" charset="0"/>
              </a:rPr>
              <a:t>one of these leaders </a:t>
            </a:r>
            <a:r>
              <a:rPr lang="en-US" b="1" dirty="0">
                <a:solidFill>
                  <a:srgbClr val="FF3300"/>
                </a:solidFill>
                <a:ea typeface="ＭＳ Ｐゴシック" charset="0"/>
                <a:cs typeface="ＭＳ Ｐゴシック" charset="0"/>
              </a:rPr>
              <a:t>ceases to meet the </a:t>
            </a:r>
            <a:r>
              <a:rPr lang="en-US" b="1" dirty="0" smtClean="0">
                <a:solidFill>
                  <a:srgbClr val="FF3300"/>
                </a:solidFill>
                <a:ea typeface="ＭＳ Ｐゴシック" charset="0"/>
                <a:cs typeface="ＭＳ Ｐゴシック" charset="0"/>
              </a:rPr>
              <a:t>qualifications</a:t>
            </a:r>
            <a:r>
              <a:rPr lang="en-US" b="1" dirty="0" smtClean="0">
                <a:ea typeface="ＭＳ Ｐゴシック" charset="0"/>
                <a:cs typeface="ＭＳ Ｐゴシック" charset="0"/>
              </a:rPr>
              <a:t>?</a:t>
            </a:r>
          </a:p>
          <a:p>
            <a:pPr marL="1257300" indent="-538163" eaLnBrk="1" hangingPunct="1">
              <a:lnSpc>
                <a:spcPct val="80000"/>
              </a:lnSpc>
              <a:buFontTx/>
              <a:buNone/>
              <a:defRPr/>
            </a:pPr>
            <a:r>
              <a:rPr lang="en-US" b="1" dirty="0">
                <a:solidFill>
                  <a:srgbClr val="000090"/>
                </a:solidFill>
                <a:ea typeface="ＭＳ Ｐゴシック" charset="0"/>
                <a:cs typeface="ＭＳ Ｐゴシック" charset="0"/>
              </a:rPr>
              <a:t>A: </a:t>
            </a:r>
            <a:r>
              <a:rPr lang="en-US" b="1" dirty="0" smtClean="0">
                <a:solidFill>
                  <a:srgbClr val="000090"/>
                </a:solidFill>
                <a:ea typeface="ＭＳ Ｐゴシック" charset="0"/>
                <a:cs typeface="ＭＳ Ｐゴシック" charset="0"/>
              </a:rPr>
              <a:t>He should resign and work on his areas of need</a:t>
            </a:r>
            <a:endParaRPr lang="en-US" sz="1800" b="1" dirty="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29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29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2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1600200" y="457200"/>
            <a:ext cx="7772400" cy="1143000"/>
          </a:xfrm>
        </p:spPr>
        <p:txBody>
          <a:bodyPr/>
          <a:lstStyle/>
          <a:p>
            <a:pPr eaLnBrk="1" hangingPunct="1"/>
            <a:r>
              <a:rPr lang="en-US" sz="3200" smtClean="0">
                <a:ea typeface="ＭＳ Ｐゴシック" pitchFamily="34" charset="-128"/>
              </a:rPr>
              <a:t>How to have a constructive ministry</a:t>
            </a:r>
          </a:p>
        </p:txBody>
      </p:sp>
      <p:sp>
        <p:nvSpPr>
          <p:cNvPr id="299011" name="Rectangle 3"/>
          <p:cNvSpPr>
            <a:spLocks noGrp="1" noChangeArrowheads="1"/>
          </p:cNvSpPr>
          <p:nvPr>
            <p:ph type="body" idx="1"/>
          </p:nvPr>
        </p:nvSpPr>
        <p:spPr/>
        <p:txBody>
          <a:bodyPr/>
          <a:lstStyle/>
          <a:p>
            <a:pPr eaLnBrk="1" hangingPunct="1"/>
            <a:r>
              <a:rPr lang="en-US" smtClean="0">
                <a:ea typeface="ＭＳ Ｐゴシック" pitchFamily="34" charset="-128"/>
                <a:cs typeface="Times New Roman" pitchFamily="18" charset="0"/>
              </a:rPr>
              <a:t>In </a:t>
            </a:r>
            <a:r>
              <a:rPr lang="en-US" b="1" smtClean="0">
                <a:solidFill>
                  <a:srgbClr val="FF6600"/>
                </a:solidFill>
                <a:ea typeface="ＭＳ Ｐゴシック" pitchFamily="34" charset="-128"/>
                <a:cs typeface="Times New Roman" pitchFamily="18" charset="0"/>
              </a:rPr>
              <a:t>public</a:t>
            </a:r>
            <a:r>
              <a:rPr lang="en-US" smtClean="0">
                <a:ea typeface="ＭＳ Ｐゴシック" pitchFamily="34" charset="-128"/>
                <a:cs typeface="Times New Roman" pitchFamily="18" charset="0"/>
              </a:rPr>
              <a:t> life</a:t>
            </a:r>
          </a:p>
          <a:p>
            <a:pPr lvl="1" eaLnBrk="1" hangingPunct="1"/>
            <a:r>
              <a:rPr lang="en-US" smtClean="0">
                <a:ea typeface="ＭＳ Ｐゴシック" pitchFamily="34" charset="-128"/>
                <a:cs typeface="Times New Roman" pitchFamily="18" charset="0"/>
              </a:rPr>
              <a:t>Command and teach sound doctrine</a:t>
            </a:r>
          </a:p>
          <a:p>
            <a:pPr lvl="1" eaLnBrk="1" hangingPunct="1"/>
            <a:r>
              <a:rPr lang="en-US" smtClean="0">
                <a:ea typeface="ＭＳ Ｐゴシック" pitchFamily="34" charset="-128"/>
                <a:cs typeface="Times New Roman" pitchFamily="18" charset="0"/>
              </a:rPr>
              <a:t>Maintain the respect of your people</a:t>
            </a:r>
          </a:p>
          <a:p>
            <a:pPr lvl="1" eaLnBrk="1" hangingPunct="1"/>
            <a:r>
              <a:rPr lang="en-US" smtClean="0">
                <a:ea typeface="ＭＳ Ｐゴシック" pitchFamily="34" charset="-128"/>
                <a:cs typeface="Times New Roman" pitchFamily="18" charset="0"/>
              </a:rPr>
              <a:t>Carry out a balanced spiritual ministry</a:t>
            </a:r>
          </a:p>
          <a:p>
            <a:pPr eaLnBrk="1" hangingPunct="1"/>
            <a:r>
              <a:rPr lang="en-US" smtClean="0">
                <a:ea typeface="ＭＳ Ｐゴシック" pitchFamily="34" charset="-128"/>
                <a:cs typeface="Times New Roman" pitchFamily="18" charset="0"/>
              </a:rPr>
              <a:t>In </a:t>
            </a:r>
            <a:r>
              <a:rPr lang="en-US" b="1" smtClean="0">
                <a:solidFill>
                  <a:srgbClr val="FF6600"/>
                </a:solidFill>
                <a:ea typeface="ＭＳ Ｐゴシック" pitchFamily="34" charset="-128"/>
                <a:cs typeface="Times New Roman" pitchFamily="18" charset="0"/>
              </a:rPr>
              <a:t>personal</a:t>
            </a:r>
            <a:r>
              <a:rPr lang="en-US" smtClean="0">
                <a:ea typeface="ＭＳ Ｐゴシック" pitchFamily="34" charset="-128"/>
                <a:cs typeface="Times New Roman" pitchFamily="18" charset="0"/>
              </a:rPr>
              <a:t> life</a:t>
            </a:r>
          </a:p>
          <a:p>
            <a:pPr lvl="1" eaLnBrk="1" hangingPunct="1"/>
            <a:r>
              <a:rPr lang="en-US" smtClean="0">
                <a:ea typeface="ＭＳ Ｐゴシック" pitchFamily="34" charset="-128"/>
                <a:cs typeface="Times New Roman" pitchFamily="18" charset="0"/>
              </a:rPr>
              <a:t>Take care of the gift you possess</a:t>
            </a:r>
          </a:p>
          <a:p>
            <a:pPr lvl="1" eaLnBrk="1" hangingPunct="1"/>
            <a:r>
              <a:rPr lang="en-US" smtClean="0">
                <a:ea typeface="ＭＳ Ｐゴシック" pitchFamily="34" charset="-128"/>
                <a:cs typeface="Times New Roman" pitchFamily="18" charset="0"/>
              </a:rPr>
              <a:t>Watch your life and doctrine closely</a:t>
            </a:r>
          </a:p>
        </p:txBody>
      </p:sp>
      <p:pic>
        <p:nvPicPr>
          <p:cNvPr id="299012" name="Picture 4" descr="BD05345_"/>
          <p:cNvPicPr>
            <a:picLocks noChangeAspect="1" noChangeArrowheads="1"/>
          </p:cNvPicPr>
          <p:nvPr/>
        </p:nvPicPr>
        <p:blipFill>
          <a:blip r:embed="rId2" cstate="print"/>
          <a:srcRect/>
          <a:stretch>
            <a:fillRect/>
          </a:stretch>
        </p:blipFill>
        <p:spPr bwMode="auto">
          <a:xfrm>
            <a:off x="6789738" y="4114800"/>
            <a:ext cx="2354262"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artemis"/>
          <p:cNvPicPr>
            <a:picLocks noGrp="1" noChangeAspect="1" noChangeArrowheads="1"/>
          </p:cNvPicPr>
          <p:nvPr>
            <p:ph/>
          </p:nvPr>
        </p:nvPicPr>
        <p:blipFill>
          <a:blip r:embed="rId3" cstate="print"/>
          <a:srcRect/>
          <a:stretch>
            <a:fillRect/>
          </a:stretch>
        </p:blipFill>
        <p:spPr>
          <a:xfrm>
            <a:off x="685800" y="152400"/>
            <a:ext cx="4268788" cy="6537325"/>
          </a:xfrm>
        </p:spPr>
      </p:pic>
      <p:sp>
        <p:nvSpPr>
          <p:cNvPr id="208899" name="Rectangle 3"/>
          <p:cNvSpPr>
            <a:spLocks noChangeArrowheads="1"/>
          </p:cNvSpPr>
          <p:nvPr/>
        </p:nvSpPr>
        <p:spPr bwMode="ltGray">
          <a:xfrm>
            <a:off x="5181600" y="1981200"/>
            <a:ext cx="3581400" cy="2862322"/>
          </a:xfrm>
          <a:prstGeom prst="rect">
            <a:avLst/>
          </a:prstGeom>
          <a:noFill/>
          <a:ln w="9525">
            <a:noFill/>
            <a:miter lim="800000"/>
            <a:headEnd/>
            <a:tailEnd/>
          </a:ln>
        </p:spPr>
        <p:txBody>
          <a:bodyPr>
            <a:spAutoFit/>
          </a:bodyPr>
          <a:lstStyle/>
          <a:p>
            <a:pPr algn="ctr"/>
            <a:r>
              <a:rPr lang="en-US" sz="3600" dirty="0" err="1" smtClean="0">
                <a:solidFill>
                  <a:srgbClr val="000000"/>
                </a:solidFill>
                <a:latin typeface="Arial" pitchFamily="34" charset="0"/>
              </a:rPr>
              <a:t>Tượng</a:t>
            </a:r>
            <a:r>
              <a:rPr lang="en-US" sz="3600" dirty="0" smtClean="0">
                <a:solidFill>
                  <a:srgbClr val="000000"/>
                </a:solidFill>
                <a:latin typeface="Arial" pitchFamily="34" charset="0"/>
              </a:rPr>
              <a:t> </a:t>
            </a:r>
            <a:r>
              <a:rPr lang="en-US" sz="3600" dirty="0" err="1" smtClean="0">
                <a:solidFill>
                  <a:srgbClr val="000000"/>
                </a:solidFill>
                <a:latin typeface="Arial" pitchFamily="34" charset="0"/>
              </a:rPr>
              <a:t>nữ</a:t>
            </a:r>
            <a:r>
              <a:rPr lang="en-US" sz="3600" dirty="0" smtClean="0">
                <a:solidFill>
                  <a:srgbClr val="000000"/>
                </a:solidFill>
                <a:latin typeface="Arial" pitchFamily="34" charset="0"/>
              </a:rPr>
              <a:t> </a:t>
            </a:r>
            <a:r>
              <a:rPr lang="en-US" sz="3600" dirty="0" err="1" smtClean="0">
                <a:solidFill>
                  <a:srgbClr val="000000"/>
                </a:solidFill>
                <a:latin typeface="Arial" pitchFamily="34" charset="0"/>
              </a:rPr>
              <a:t>thần</a:t>
            </a:r>
            <a:r>
              <a:rPr lang="en-US" sz="3600" dirty="0" smtClean="0">
                <a:solidFill>
                  <a:srgbClr val="000000"/>
                </a:solidFill>
                <a:latin typeface="Arial" pitchFamily="34" charset="0"/>
              </a:rPr>
              <a:t> </a:t>
            </a:r>
            <a:r>
              <a:rPr lang="en-US" sz="3600" dirty="0" err="1" smtClean="0">
                <a:solidFill>
                  <a:srgbClr val="000000"/>
                </a:solidFill>
                <a:latin typeface="Arial" pitchFamily="34" charset="0"/>
              </a:rPr>
              <a:t>Ạt</a:t>
            </a:r>
            <a:r>
              <a:rPr lang="en-US" sz="3600" dirty="0" smtClean="0">
                <a:solidFill>
                  <a:srgbClr val="000000"/>
                </a:solidFill>
                <a:latin typeface="Arial" pitchFamily="34" charset="0"/>
              </a:rPr>
              <a:t>-</a:t>
            </a:r>
            <a:r>
              <a:rPr lang="en-US" sz="3600" dirty="0" err="1" smtClean="0">
                <a:solidFill>
                  <a:srgbClr val="000000"/>
                </a:solidFill>
                <a:latin typeface="Arial" pitchFamily="34" charset="0"/>
              </a:rPr>
              <a:t>tê</a:t>
            </a:r>
            <a:r>
              <a:rPr lang="en-US" sz="3600" dirty="0" smtClean="0">
                <a:solidFill>
                  <a:srgbClr val="000000"/>
                </a:solidFill>
                <a:latin typeface="Arial" pitchFamily="34" charset="0"/>
              </a:rPr>
              <a:t>-mi, </a:t>
            </a:r>
            <a:r>
              <a:rPr lang="en-US" sz="3600" dirty="0" err="1" smtClean="0">
                <a:solidFill>
                  <a:srgbClr val="000000"/>
                </a:solidFill>
                <a:latin typeface="Arial" pitchFamily="34" charset="0"/>
              </a:rPr>
              <a:t>nữ</a:t>
            </a:r>
            <a:r>
              <a:rPr lang="en-US" sz="3600" dirty="0" smtClean="0">
                <a:solidFill>
                  <a:srgbClr val="000000"/>
                </a:solidFill>
                <a:latin typeface="Arial" pitchFamily="34" charset="0"/>
              </a:rPr>
              <a:t> </a:t>
            </a:r>
            <a:r>
              <a:rPr lang="en-US" sz="3600" dirty="0" err="1" smtClean="0">
                <a:solidFill>
                  <a:srgbClr val="000000"/>
                </a:solidFill>
                <a:latin typeface="Arial" pitchFamily="34" charset="0"/>
              </a:rPr>
              <a:t>thần</a:t>
            </a:r>
            <a:r>
              <a:rPr lang="en-US" sz="3600" dirty="0" smtClean="0">
                <a:solidFill>
                  <a:srgbClr val="000000"/>
                </a:solidFill>
                <a:latin typeface="Arial" pitchFamily="34" charset="0"/>
              </a:rPr>
              <a:t> </a:t>
            </a:r>
            <a:r>
              <a:rPr lang="en-US" sz="3600" dirty="0" err="1" smtClean="0">
                <a:solidFill>
                  <a:srgbClr val="000000"/>
                </a:solidFill>
                <a:latin typeface="Arial" pitchFamily="34" charset="0"/>
              </a:rPr>
              <a:t>đa</a:t>
            </a:r>
            <a:r>
              <a:rPr lang="en-US" sz="3600" dirty="0" smtClean="0">
                <a:solidFill>
                  <a:srgbClr val="000000"/>
                </a:solidFill>
                <a:latin typeface="Arial" pitchFamily="34" charset="0"/>
              </a:rPr>
              <a:t> </a:t>
            </a:r>
            <a:r>
              <a:rPr lang="en-US" sz="3600" dirty="0" err="1" smtClean="0">
                <a:solidFill>
                  <a:srgbClr val="000000"/>
                </a:solidFill>
                <a:latin typeface="Arial" pitchFamily="34" charset="0"/>
              </a:rPr>
              <a:t>nhũ</a:t>
            </a:r>
            <a:r>
              <a:rPr lang="en-US" sz="3600" dirty="0" smtClean="0">
                <a:solidFill>
                  <a:srgbClr val="000000"/>
                </a:solidFill>
                <a:latin typeface="Arial" pitchFamily="34" charset="0"/>
              </a:rPr>
              <a:t> </a:t>
            </a:r>
            <a:r>
              <a:rPr lang="en-US" sz="3600" dirty="0" err="1" smtClean="0">
                <a:solidFill>
                  <a:srgbClr val="000000"/>
                </a:solidFill>
                <a:latin typeface="Arial" pitchFamily="34" charset="0"/>
              </a:rPr>
              <a:t>hoa</a:t>
            </a:r>
            <a:r>
              <a:rPr lang="en-US" sz="3600" dirty="0" smtClean="0">
                <a:solidFill>
                  <a:srgbClr val="000000"/>
                </a:solidFill>
                <a:latin typeface="Arial" pitchFamily="34" charset="0"/>
              </a:rPr>
              <a:t> </a:t>
            </a:r>
            <a:r>
              <a:rPr lang="en-US" sz="3600" dirty="0" err="1" smtClean="0">
                <a:solidFill>
                  <a:srgbClr val="000000"/>
                </a:solidFill>
                <a:latin typeface="Arial" pitchFamily="34" charset="0"/>
              </a:rPr>
              <a:t>của</a:t>
            </a:r>
            <a:r>
              <a:rPr lang="en-US" sz="3600" dirty="0" smtClean="0">
                <a:solidFill>
                  <a:srgbClr val="000000"/>
                </a:solidFill>
                <a:latin typeface="Arial" pitchFamily="34" charset="0"/>
              </a:rPr>
              <a:t> </a:t>
            </a:r>
            <a:r>
              <a:rPr lang="en-US" sz="3600" dirty="0" err="1" smtClean="0">
                <a:solidFill>
                  <a:srgbClr val="000000"/>
                </a:solidFill>
                <a:latin typeface="Arial" pitchFamily="34" charset="0"/>
              </a:rPr>
              <a:t>Êphêsô</a:t>
            </a:r>
            <a:r>
              <a:rPr lang="en-US" sz="3600" dirty="0" smtClean="0">
                <a:solidFill>
                  <a:srgbClr val="000000"/>
                </a:solidFill>
                <a:latin typeface="Arial" pitchFamily="34" charset="0"/>
              </a:rPr>
              <a:t>.</a:t>
            </a:r>
            <a:endParaRPr lang="en-US" sz="3600" dirty="0">
              <a:solidFill>
                <a:srgbClr val="000000"/>
              </a:solidFill>
              <a:latin typeface="Arial" pitchFamily="34" charset="0"/>
            </a:endParaRPr>
          </a:p>
          <a:p>
            <a:pPr algn="ctr"/>
            <a:endParaRPr lang="en-US" sz="3600" dirty="0">
              <a:solidFill>
                <a:srgbClr val="000000"/>
              </a:solidFill>
              <a:latin typeface="Arial" pitchFamily="34" charset="0"/>
            </a:endParaRPr>
          </a:p>
        </p:txBody>
      </p:sp>
      <p:sp>
        <p:nvSpPr>
          <p:cNvPr id="135172" name="Text Box 4"/>
          <p:cNvSpPr txBox="1">
            <a:spLocks noChangeArrowheads="1"/>
          </p:cNvSpPr>
          <p:nvPr/>
        </p:nvSpPr>
        <p:spPr bwMode="auto">
          <a:xfrm>
            <a:off x="8223250" y="82550"/>
            <a:ext cx="844550" cy="396875"/>
          </a:xfrm>
          <a:prstGeom prst="rect">
            <a:avLst/>
          </a:prstGeom>
          <a:noFill/>
          <a:ln w="9525">
            <a:noFill/>
            <a:miter lim="800000"/>
            <a:headEnd/>
            <a:tailEnd/>
          </a:ln>
          <a:effec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defRPr/>
            </a:pPr>
            <a:r>
              <a:rPr lang="en-US" sz="2000" smtClean="0">
                <a:solidFill>
                  <a:schemeClr val="tx2"/>
                </a:solidFill>
                <a:effectLst>
                  <a:outerShdw blurRad="38100" dist="38100" dir="2700000" algn="tl">
                    <a:srgbClr val="DDDDDD"/>
                  </a:outerShdw>
                </a:effectLst>
                <a:latin typeface="Geneva" charset="0"/>
              </a:rPr>
              <a:t>180d</a:t>
            </a:r>
            <a:endParaRPr lang="en-US" sz="2400" smtClean="0">
              <a:effectLst>
                <a:outerShdw blurRad="38100" dist="38100" dir="2700000" algn="tl">
                  <a:srgbClr val="DDDDDD"/>
                </a:outerShdw>
              </a:effectLst>
            </a:endParaRPr>
          </a:p>
        </p:txBody>
      </p:sp>
      <p:sp>
        <p:nvSpPr>
          <p:cNvPr id="208901" name="Rectangle 5"/>
          <p:cNvSpPr>
            <a:spLocks noGrp="1" noChangeArrowheads="1"/>
          </p:cNvSpPr>
          <p:nvPr>
            <p:ph type="title" idx="4294967295"/>
          </p:nvPr>
        </p:nvSpPr>
        <p:spPr/>
        <p:txBody>
          <a:bodyPr/>
          <a:lstStyle/>
          <a:p>
            <a:pPr algn="r" eaLnBrk="1" hangingPunct="1"/>
            <a:r>
              <a:rPr lang="en-US" b="1" dirty="0" err="1" smtClean="0">
                <a:solidFill>
                  <a:srgbClr val="000000"/>
                </a:solidFill>
                <a:ea typeface="ＭＳ Ｐゴシック" pitchFamily="34" charset="-128"/>
              </a:rPr>
              <a:t>Artemi</a:t>
            </a:r>
            <a:endParaRPr lang="en-US" b="1" dirty="0" smtClean="0">
              <a:solidFill>
                <a:srgbClr val="000000"/>
              </a:solidFill>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4" descr="25 Mar 2003 001"/>
          <p:cNvPicPr>
            <a:picLocks noGrp="1" noChangeAspect="1" noChangeArrowheads="1"/>
          </p:cNvPicPr>
          <p:nvPr>
            <p:ph idx="1"/>
          </p:nvPr>
        </p:nvPicPr>
        <p:blipFill>
          <a:blip r:embed="rId2" cstate="print"/>
          <a:srcRect t="12614" r="15973"/>
          <a:stretch>
            <a:fillRect/>
          </a:stretch>
        </p:blipFill>
        <p:spPr>
          <a:xfrm>
            <a:off x="-76200" y="0"/>
            <a:ext cx="9220200" cy="6880225"/>
          </a:xfrm>
        </p:spPr>
      </p:pic>
      <p:sp>
        <p:nvSpPr>
          <p:cNvPr id="209923" name="Rectangle 2"/>
          <p:cNvSpPr>
            <a:spLocks noGrp="1" noChangeArrowheads="1"/>
          </p:cNvSpPr>
          <p:nvPr>
            <p:ph type="title"/>
          </p:nvPr>
        </p:nvSpPr>
        <p:spPr>
          <a:xfrm>
            <a:off x="1371600" y="0"/>
            <a:ext cx="7772400" cy="1143000"/>
          </a:xfrm>
        </p:spPr>
        <p:txBody>
          <a:bodyPr/>
          <a:lstStyle/>
          <a:p>
            <a:pPr eaLnBrk="1" hangingPunct="1"/>
            <a:r>
              <a:rPr lang="en-US" sz="4000" b="1" dirty="0" err="1" smtClean="0">
                <a:ea typeface="ＭＳ Ｐゴシック" pitchFamily="34" charset="-128"/>
              </a:rPr>
              <a:t>Đền</a:t>
            </a:r>
            <a:r>
              <a:rPr lang="en-US" sz="4000" b="1" dirty="0" smtClean="0">
                <a:ea typeface="ＭＳ Ｐゴシック" pitchFamily="34" charset="-128"/>
              </a:rPr>
              <a:t> </a:t>
            </a:r>
            <a:r>
              <a:rPr lang="en-US" sz="4000" b="1" dirty="0" err="1" smtClean="0">
                <a:ea typeface="ＭＳ Ｐゴシック" pitchFamily="34" charset="-128"/>
              </a:rPr>
              <a:t>thờ</a:t>
            </a:r>
            <a:r>
              <a:rPr lang="en-US" sz="4000" b="1" dirty="0" smtClean="0">
                <a:ea typeface="ＭＳ Ｐゴシック" pitchFamily="34" charset="-128"/>
              </a:rPr>
              <a:t> </a:t>
            </a:r>
            <a:r>
              <a:rPr lang="en-US" sz="4000" b="1" dirty="0" err="1" smtClean="0">
                <a:ea typeface="ＭＳ Ｐゴシック" pitchFamily="34" charset="-128"/>
              </a:rPr>
              <a:t>Thần</a:t>
            </a:r>
            <a:r>
              <a:rPr lang="en-US" sz="4000" b="1" dirty="0" smtClean="0">
                <a:ea typeface="ＭＳ Ｐゴシック" pitchFamily="34" charset="-128"/>
              </a:rPr>
              <a:t> </a:t>
            </a:r>
            <a:r>
              <a:rPr lang="en-US" sz="4000" b="1" dirty="0" err="1" smtClean="0">
                <a:ea typeface="ＭＳ Ｐゴシック" pitchFamily="34" charset="-128"/>
              </a:rPr>
              <a:t>Ạt</a:t>
            </a:r>
            <a:r>
              <a:rPr lang="en-US" sz="4000" b="1" dirty="0" smtClean="0">
                <a:ea typeface="ＭＳ Ｐゴシック" pitchFamily="34" charset="-128"/>
              </a:rPr>
              <a:t> </a:t>
            </a:r>
            <a:r>
              <a:rPr lang="en-US" sz="4000" b="1" dirty="0" err="1" smtClean="0">
                <a:ea typeface="ＭＳ Ｐゴシック" pitchFamily="34" charset="-128"/>
              </a:rPr>
              <a:t>tê</a:t>
            </a:r>
            <a:r>
              <a:rPr lang="en-US" sz="4000" b="1" dirty="0" smtClean="0">
                <a:ea typeface="ＭＳ Ｐゴシック" pitchFamily="34" charset="-128"/>
              </a:rPr>
              <a:t>-mi</a:t>
            </a:r>
            <a:endParaRPr lang="en-US" b="1" dirty="0" smtClean="0">
              <a:ea typeface="ＭＳ Ｐゴシック" pitchFamily="34" charset="-128"/>
            </a:endParaRPr>
          </a:p>
        </p:txBody>
      </p:sp>
      <p:sp>
        <p:nvSpPr>
          <p:cNvPr id="209924" name="Rectangle 5"/>
          <p:cNvSpPr>
            <a:spLocks noChangeArrowheads="1"/>
          </p:cNvSpPr>
          <p:nvPr/>
        </p:nvSpPr>
        <p:spPr bwMode="ltGray">
          <a:xfrm>
            <a:off x="381000" y="1143000"/>
            <a:ext cx="7924800" cy="457200"/>
          </a:xfrm>
          <a:prstGeom prst="rect">
            <a:avLst/>
          </a:prstGeom>
          <a:noFill/>
          <a:ln w="9525">
            <a:noFill/>
            <a:miter lim="800000"/>
            <a:headEnd/>
            <a:tailEnd/>
          </a:ln>
        </p:spPr>
        <p:txBody>
          <a:bodyPr>
            <a:spAutoFit/>
          </a:bodyPr>
          <a:lstStyle/>
          <a:p>
            <a:r>
              <a:rPr lang="en-US" sz="2400" b="0" dirty="0" err="1" smtClean="0">
                <a:solidFill>
                  <a:srgbClr val="000000"/>
                </a:solidFill>
                <a:latin typeface="Arial" pitchFamily="34" charset="0"/>
              </a:rPr>
              <a:t>Thành</a:t>
            </a:r>
            <a:r>
              <a:rPr lang="en-US" sz="2400" b="0" dirty="0" smtClean="0">
                <a:solidFill>
                  <a:srgbClr val="000000"/>
                </a:solidFill>
                <a:latin typeface="Arial" pitchFamily="34" charset="0"/>
              </a:rPr>
              <a:t> </a:t>
            </a:r>
            <a:r>
              <a:rPr lang="en-US" sz="2400" b="0" dirty="0" err="1" smtClean="0">
                <a:solidFill>
                  <a:srgbClr val="000000"/>
                </a:solidFill>
                <a:latin typeface="Arial" pitchFamily="34" charset="0"/>
              </a:rPr>
              <a:t>lũy</a:t>
            </a:r>
            <a:r>
              <a:rPr lang="en-US" sz="2400" b="0" dirty="0" smtClean="0">
                <a:solidFill>
                  <a:srgbClr val="000000"/>
                </a:solidFill>
                <a:latin typeface="Arial" pitchFamily="34" charset="0"/>
              </a:rPr>
              <a:t> ở </a:t>
            </a:r>
            <a:r>
              <a:rPr lang="en-US" sz="2400" b="0" dirty="0" err="1" smtClean="0">
                <a:solidFill>
                  <a:srgbClr val="000000"/>
                </a:solidFill>
                <a:latin typeface="Arial" pitchFamily="34" charset="0"/>
              </a:rPr>
              <a:t>phía</a:t>
            </a:r>
            <a:r>
              <a:rPr lang="en-US" sz="2400" b="0" dirty="0" smtClean="0">
                <a:solidFill>
                  <a:srgbClr val="000000"/>
                </a:solidFill>
                <a:latin typeface="Arial" pitchFamily="34" charset="0"/>
              </a:rPr>
              <a:t> </a:t>
            </a:r>
            <a:r>
              <a:rPr lang="en-US" sz="2400" b="0" dirty="0" err="1" smtClean="0">
                <a:solidFill>
                  <a:srgbClr val="000000"/>
                </a:solidFill>
                <a:latin typeface="Arial" pitchFamily="34" charset="0"/>
              </a:rPr>
              <a:t>xa</a:t>
            </a:r>
            <a:endParaRPr lang="en-US" sz="2400" b="0" dirty="0">
              <a:solidFill>
                <a:srgbClr val="000000"/>
              </a:solidFill>
              <a:latin typeface="Arial" pitchFamily="34" charset="0"/>
            </a:endParaRPr>
          </a:p>
        </p:txBody>
      </p:sp>
      <p:sp>
        <p:nvSpPr>
          <p:cNvPr id="275462" name="Rectangle 6"/>
          <p:cNvSpPr>
            <a:spLocks noChangeArrowheads="1"/>
          </p:cNvSpPr>
          <p:nvPr/>
        </p:nvSpPr>
        <p:spPr bwMode="ltGray">
          <a:xfrm>
            <a:off x="3200400" y="4289425"/>
            <a:ext cx="5715000" cy="2554545"/>
          </a:xfrm>
          <a:prstGeom prst="rect">
            <a:avLst/>
          </a:prstGeom>
          <a:noFill/>
          <a:ln w="9525">
            <a:noFill/>
            <a:miter lim="800000"/>
            <a:headEnd/>
            <a:tailEnd/>
          </a:ln>
          <a:effectLst>
            <a:outerShdw dist="35921" dir="2700000" algn="ctr" rotWithShape="0">
              <a:schemeClr val="tx2">
                <a:alpha val="74997"/>
              </a:schemeClr>
            </a:outerShdw>
          </a:effectLst>
        </p:spPr>
        <p:txBody>
          <a:bodyPr>
            <a:spAutoFit/>
          </a:bodyPr>
          <a:lstStyle/>
          <a:p>
            <a:pPr algn="ctr">
              <a:defRPr/>
            </a:pPr>
            <a:r>
              <a:rPr lang="en-US" sz="3200" b="0" dirty="0" err="1" smtClean="0">
                <a:solidFill>
                  <a:srgbClr val="F8F8F8"/>
                </a:solidFill>
                <a:latin typeface="Arial" charset="0"/>
                <a:ea typeface="+mn-ea"/>
              </a:rPr>
              <a:t>Cái</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hồ</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nước</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lấp</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đầy</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nơi</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trước</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đây</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là</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Đền</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thờ</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nữ</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thần</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Ạt</a:t>
            </a:r>
            <a:r>
              <a:rPr lang="en-US" sz="3200" b="0" dirty="0" smtClean="0">
                <a:solidFill>
                  <a:srgbClr val="F8F8F8"/>
                </a:solidFill>
                <a:latin typeface="Arial" charset="0"/>
                <a:ea typeface="+mn-ea"/>
              </a:rPr>
              <a:t>-</a:t>
            </a:r>
            <a:r>
              <a:rPr lang="en-US" sz="3200" b="0" dirty="0" err="1" smtClean="0">
                <a:solidFill>
                  <a:srgbClr val="F8F8F8"/>
                </a:solidFill>
                <a:latin typeface="Arial" charset="0"/>
                <a:ea typeface="+mn-ea"/>
              </a:rPr>
              <a:t>tê</a:t>
            </a:r>
            <a:r>
              <a:rPr lang="en-US" sz="3200" b="0" dirty="0" smtClean="0">
                <a:solidFill>
                  <a:srgbClr val="F8F8F8"/>
                </a:solidFill>
                <a:latin typeface="Arial" charset="0"/>
                <a:ea typeface="+mn-ea"/>
              </a:rPr>
              <a:t>-mi (hay </a:t>
            </a:r>
            <a:r>
              <a:rPr lang="en-US" sz="3200" dirty="0" err="1" smtClean="0">
                <a:solidFill>
                  <a:srgbClr val="F8F8F8"/>
                </a:solidFill>
                <a:latin typeface="Arial" charset="0"/>
              </a:rPr>
              <a:t>Đ</a:t>
            </a:r>
            <a:r>
              <a:rPr lang="en-US" sz="3200" b="0" dirty="0" err="1" smtClean="0">
                <a:solidFill>
                  <a:srgbClr val="F8F8F8"/>
                </a:solidFill>
                <a:latin typeface="Arial" charset="0"/>
                <a:ea typeface="+mn-ea"/>
              </a:rPr>
              <a:t>i</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anh</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danh</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tiếng</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trong</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thời</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thư</a:t>
            </a:r>
            <a:r>
              <a:rPr lang="en-US" sz="3200" b="0" dirty="0" smtClean="0">
                <a:solidFill>
                  <a:srgbClr val="F8F8F8"/>
                </a:solidFill>
                <a:latin typeface="Arial" charset="0"/>
                <a:ea typeface="+mn-ea"/>
              </a:rPr>
              <a:t> I </a:t>
            </a:r>
            <a:r>
              <a:rPr lang="en-US" sz="3200" b="0" dirty="0" err="1" smtClean="0">
                <a:solidFill>
                  <a:srgbClr val="F8F8F8"/>
                </a:solidFill>
                <a:latin typeface="Arial" charset="0"/>
                <a:ea typeface="+mn-ea"/>
              </a:rPr>
              <a:t>Timôthê</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được</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viết</a:t>
            </a:r>
            <a:r>
              <a:rPr lang="en-US" sz="3200" b="0" dirty="0" smtClean="0">
                <a:solidFill>
                  <a:srgbClr val="F8F8F8"/>
                </a:solidFill>
                <a:latin typeface="Arial" charset="0"/>
                <a:ea typeface="+mn-ea"/>
              </a:rPr>
              <a:t> </a:t>
            </a:r>
            <a:r>
              <a:rPr lang="en-US" sz="3200" b="0" dirty="0" err="1" smtClean="0">
                <a:solidFill>
                  <a:srgbClr val="F8F8F8"/>
                </a:solidFill>
                <a:latin typeface="Arial" charset="0"/>
                <a:ea typeface="+mn-ea"/>
              </a:rPr>
              <a:t>ra</a:t>
            </a:r>
            <a:r>
              <a:rPr lang="en-US" sz="3200" b="0" dirty="0" smtClean="0">
                <a:solidFill>
                  <a:srgbClr val="F8F8F8"/>
                </a:solidFill>
                <a:latin typeface="Arial" charset="0"/>
                <a:ea typeface="+mn-ea"/>
              </a:rPr>
              <a:t>.</a:t>
            </a:r>
            <a:endParaRPr lang="en-US" sz="3200" b="0" dirty="0">
              <a:solidFill>
                <a:srgbClr val="F8F8F8"/>
              </a:solidFill>
              <a:latin typeface="Times New Roman" charset="0"/>
              <a:ea typeface="+mn-ea"/>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r>
              <a:rPr lang="en-US" b="1" dirty="0" smtClean="0">
                <a:solidFill>
                  <a:schemeClr val="accent1"/>
                </a:solidFill>
                <a:ea typeface="ＭＳ Ｐゴシック" pitchFamily="34" charset="-128"/>
              </a:rPr>
              <a:t>CHỦ ĐỀ</a:t>
            </a:r>
          </a:p>
        </p:txBody>
      </p:sp>
      <p:sp>
        <p:nvSpPr>
          <p:cNvPr id="210947" name="Rectangle 3"/>
          <p:cNvSpPr>
            <a:spLocks noGrp="1" noChangeArrowheads="1"/>
          </p:cNvSpPr>
          <p:nvPr>
            <p:ph type="body" idx="1"/>
          </p:nvPr>
        </p:nvSpPr>
        <p:spPr>
          <a:xfrm>
            <a:off x="304800" y="1219200"/>
            <a:ext cx="8066088" cy="2895600"/>
          </a:xfrm>
        </p:spPr>
        <p:txBody>
          <a:bodyPr>
            <a:normAutofit fontScale="92500" lnSpcReduction="20000"/>
          </a:bodyPr>
          <a:lstStyle/>
          <a:p>
            <a:pPr eaLnBrk="1" hangingPunct="1">
              <a:spcBef>
                <a:spcPct val="50000"/>
              </a:spcBef>
              <a:buFontTx/>
              <a:buChar char="•"/>
            </a:pPr>
            <a:r>
              <a:rPr lang="en-GB" b="1" dirty="0" err="1" smtClean="0">
                <a:solidFill>
                  <a:srgbClr val="0000FF"/>
                </a:solidFill>
                <a:ea typeface="ＭＳ Ｐゴシック" pitchFamily="34" charset="-128"/>
                <a:cs typeface="Times New Roman" pitchFamily="18" charset="0"/>
              </a:rPr>
              <a:t>Trật</a:t>
            </a:r>
            <a:r>
              <a:rPr lang="en-GB" b="1" dirty="0" smtClean="0">
                <a:solidFill>
                  <a:srgbClr val="0000FF"/>
                </a:solidFill>
                <a:ea typeface="ＭＳ Ｐゴシック" pitchFamily="34" charset="-128"/>
                <a:cs typeface="Times New Roman" pitchFamily="18" charset="0"/>
              </a:rPr>
              <a:t> </a:t>
            </a:r>
            <a:r>
              <a:rPr lang="en-GB" b="1" dirty="0" err="1" smtClean="0">
                <a:solidFill>
                  <a:srgbClr val="0000FF"/>
                </a:solidFill>
                <a:ea typeface="ＭＳ Ｐゴシック" pitchFamily="34" charset="-128"/>
                <a:cs typeface="Times New Roman" pitchFamily="18" charset="0"/>
              </a:rPr>
              <a:t>tự</a:t>
            </a:r>
            <a:r>
              <a:rPr lang="en-GB" b="1" dirty="0" smtClean="0">
                <a:solidFill>
                  <a:srgbClr val="0000FF"/>
                </a:solidFill>
                <a:ea typeface="ＭＳ Ｐゴシック" pitchFamily="34" charset="-128"/>
                <a:cs typeface="Times New Roman" pitchFamily="18" charset="0"/>
              </a:rPr>
              <a:t> </a:t>
            </a:r>
            <a:r>
              <a:rPr lang="en-GB" b="1" dirty="0" err="1" smtClean="0">
                <a:solidFill>
                  <a:srgbClr val="0000FF"/>
                </a:solidFill>
                <a:ea typeface="ＭＳ Ｐゴシック" pitchFamily="34" charset="-128"/>
                <a:cs typeface="Times New Roman" pitchFamily="18" charset="0"/>
              </a:rPr>
              <a:t>trong</a:t>
            </a:r>
            <a:r>
              <a:rPr lang="en-GB" b="1" dirty="0" smtClean="0">
                <a:solidFill>
                  <a:srgbClr val="0000FF"/>
                </a:solidFill>
                <a:ea typeface="ＭＳ Ｐゴシック" pitchFamily="34" charset="-128"/>
                <a:cs typeface="Times New Roman" pitchFamily="18" charset="0"/>
              </a:rPr>
              <a:t> </a:t>
            </a:r>
            <a:r>
              <a:rPr lang="en-GB" b="1" dirty="0" err="1" smtClean="0">
                <a:solidFill>
                  <a:srgbClr val="0000FF"/>
                </a:solidFill>
                <a:ea typeface="ＭＳ Ｐゴシック" pitchFamily="34" charset="-128"/>
                <a:cs typeface="Times New Roman" pitchFamily="18" charset="0"/>
              </a:rPr>
              <a:t>Hội</a:t>
            </a:r>
            <a:r>
              <a:rPr lang="en-GB" b="1" dirty="0" smtClean="0">
                <a:solidFill>
                  <a:srgbClr val="0000FF"/>
                </a:solidFill>
                <a:ea typeface="ＭＳ Ｐゴシック" pitchFamily="34" charset="-128"/>
                <a:cs typeface="Times New Roman" pitchFamily="18" charset="0"/>
              </a:rPr>
              <a:t> </a:t>
            </a:r>
            <a:r>
              <a:rPr lang="en-GB" b="1" dirty="0" err="1" smtClean="0">
                <a:solidFill>
                  <a:srgbClr val="0000FF"/>
                </a:solidFill>
                <a:ea typeface="ＭＳ Ｐゴシック" pitchFamily="34" charset="-128"/>
                <a:cs typeface="Times New Roman" pitchFamily="18" charset="0"/>
              </a:rPr>
              <a:t>Thánh</a:t>
            </a:r>
            <a:r>
              <a:rPr lang="en-GB" b="1" dirty="0" smtClean="0">
                <a:solidFill>
                  <a:srgbClr val="0000FF"/>
                </a:solidFill>
                <a:ea typeface="ＭＳ Ｐゴシック" pitchFamily="34" charset="-128"/>
                <a:cs typeface="Times New Roman" pitchFamily="18" charset="0"/>
              </a:rPr>
              <a:t> </a:t>
            </a:r>
          </a:p>
          <a:p>
            <a:pPr>
              <a:spcBef>
                <a:spcPct val="50000"/>
              </a:spcBef>
              <a:buFontTx/>
              <a:buChar char="•"/>
            </a:pPr>
            <a:r>
              <a:rPr lang="en-US" dirty="0" smtClean="0"/>
              <a:t>“</a:t>
            </a:r>
            <a:r>
              <a:rPr lang="vi-VN" dirty="0" smtClean="0"/>
              <a:t>Ta mong mau mau đến thăm con, nhưng viết thơ nầy,</a:t>
            </a:r>
            <a:r>
              <a:rPr lang="en-US" dirty="0" smtClean="0"/>
              <a:t>….</a:t>
            </a:r>
            <a:r>
              <a:rPr lang="vi-VN" dirty="0" smtClean="0"/>
              <a:t> thì </a:t>
            </a:r>
            <a:r>
              <a:rPr lang="vi-VN" sz="3800" dirty="0" smtClean="0">
                <a:solidFill>
                  <a:schemeClr val="tx2">
                    <a:lumMod val="60000"/>
                    <a:lumOff val="40000"/>
                  </a:schemeClr>
                </a:solidFill>
              </a:rPr>
              <a:t>con biết làm thể nào trong nhà Đức Chúa Trời</a:t>
            </a:r>
            <a:r>
              <a:rPr lang="vi-VN" dirty="0" smtClean="0"/>
              <a:t>, tức là Hội thánh của Đức Chúa Trời hằng sống, trụ và nền của lẽ thật vậy</a:t>
            </a:r>
            <a:r>
              <a:rPr lang="en-US" dirty="0" smtClean="0"/>
              <a:t>” (I Ti 3:14-15)</a:t>
            </a:r>
            <a:endParaRPr lang="en-US" sz="4000" b="1" dirty="0" smtClean="0">
              <a:ea typeface="ＭＳ Ｐゴシック" pitchFamily="34" charset="-128"/>
            </a:endParaRPr>
          </a:p>
        </p:txBody>
      </p:sp>
      <p:pic>
        <p:nvPicPr>
          <p:cNvPr id="210948" name="Picture 5" descr="BD05062_"/>
          <p:cNvPicPr>
            <a:picLocks noChangeAspect="1" noChangeArrowheads="1"/>
          </p:cNvPicPr>
          <p:nvPr/>
        </p:nvPicPr>
        <p:blipFill>
          <a:blip r:embed="rId2" cstate="print"/>
          <a:srcRect/>
          <a:stretch>
            <a:fillRect/>
          </a:stretch>
        </p:blipFill>
        <p:spPr bwMode="auto">
          <a:xfrm>
            <a:off x="5562600" y="4060825"/>
            <a:ext cx="3473450" cy="2797175"/>
          </a:xfrm>
          <a:prstGeom prst="rect">
            <a:avLst/>
          </a:prstGeom>
          <a:noFill/>
          <a:ln w="9525">
            <a:noFill/>
            <a:miter lim="800000"/>
            <a:headEnd/>
            <a:tailEnd/>
          </a:ln>
        </p:spPr>
      </p:pic>
      <p:sp>
        <p:nvSpPr>
          <p:cNvPr id="7" name="Text Box 4"/>
          <p:cNvSpPr txBox="1">
            <a:spLocks noChangeArrowheads="1"/>
          </p:cNvSpPr>
          <p:nvPr/>
        </p:nvSpPr>
        <p:spPr bwMode="auto">
          <a:xfrm>
            <a:off x="8374063" y="50800"/>
            <a:ext cx="698500" cy="460375"/>
          </a:xfrm>
          <a:prstGeom prst="rect">
            <a:avLst/>
          </a:prstGeom>
          <a:noFill/>
          <a:ln w="9525">
            <a:noFill/>
            <a:miter lim="800000"/>
            <a:headEnd/>
            <a:tailEnd/>
          </a:ln>
          <a:effec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defRPr/>
            </a:pPr>
            <a:r>
              <a:rPr lang="en-US" sz="2400" smtClean="0">
                <a:solidFill>
                  <a:schemeClr val="tx2"/>
                </a:solidFill>
                <a:effectLst>
                  <a:outerShdw blurRad="38100" dist="38100" dir="2700000" algn="tl">
                    <a:srgbClr val="DDDDDD"/>
                  </a:outerShdw>
                </a:effectLst>
                <a:latin typeface="Arial" charset="0"/>
                <a:cs typeface="Arial" charset="0"/>
              </a:rPr>
              <a:t>220</a:t>
            </a:r>
            <a:endParaRPr lang="en-US" sz="2800" smtClean="0">
              <a:effectLst>
                <a:outerShdw blurRad="38100" dist="38100" dir="2700000" algn="tl">
                  <a:srgbClr val="DDDDDD"/>
                </a:outerShdw>
              </a:effectLst>
              <a:latin typeface="Arial" charset="0"/>
              <a:cs typeface="Arial" charset="0"/>
            </a:endParaRPr>
          </a:p>
        </p:txBody>
      </p:sp>
      <p:pic>
        <p:nvPicPr>
          <p:cNvPr id="137218" name="Picture 2" descr="http://www.instructables.com/files/deriv/FNM/6UR7/GHFK0OG9/FNM6UR7GHFK0OG9.LARGE.gif"/>
          <p:cNvPicPr>
            <a:picLocks noChangeAspect="1" noChangeArrowheads="1" noCrop="1"/>
          </p:cNvPicPr>
          <p:nvPr/>
        </p:nvPicPr>
        <p:blipFill>
          <a:blip r:embed="rId3" cstate="print"/>
          <a:srcRect/>
          <a:stretch>
            <a:fillRect/>
          </a:stretch>
        </p:blipFill>
        <p:spPr bwMode="auto">
          <a:xfrm>
            <a:off x="304800" y="4838699"/>
            <a:ext cx="2400300" cy="20193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744538" y="457200"/>
            <a:ext cx="8181975" cy="1143000"/>
          </a:xfrm>
        </p:spPr>
        <p:txBody>
          <a:bodyPr>
            <a:normAutofit/>
          </a:bodyPr>
          <a:lstStyle/>
          <a:p>
            <a:pPr eaLnBrk="1" hangingPunct="1"/>
            <a:r>
              <a:rPr lang="en-US" sz="5400" b="1" dirty="0" err="1" smtClean="0">
                <a:solidFill>
                  <a:srgbClr val="0070C0"/>
                </a:solidFill>
                <a:ea typeface="ＭＳ Ｐゴシック" pitchFamily="34" charset="-128"/>
              </a:rPr>
              <a:t>Dàn</a:t>
            </a:r>
            <a:r>
              <a:rPr lang="en-US" sz="5400" b="1" dirty="0" smtClean="0">
                <a:solidFill>
                  <a:srgbClr val="0070C0"/>
                </a:solidFill>
                <a:ea typeface="ＭＳ Ｐゴシック" pitchFamily="34" charset="-128"/>
              </a:rPr>
              <a:t> </a:t>
            </a:r>
            <a:r>
              <a:rPr lang="en-US" sz="5400" b="1" dirty="0" err="1" smtClean="0">
                <a:solidFill>
                  <a:srgbClr val="0070C0"/>
                </a:solidFill>
                <a:ea typeface="ＭＳ Ｐゴシック" pitchFamily="34" charset="-128"/>
              </a:rPr>
              <a:t>bài</a:t>
            </a:r>
            <a:endParaRPr lang="en-US" sz="5400" b="1" dirty="0" smtClean="0">
              <a:solidFill>
                <a:srgbClr val="0070C0"/>
              </a:solidFill>
              <a:ea typeface="ＭＳ Ｐゴシック" pitchFamily="34" charset="-128"/>
            </a:endParaRPr>
          </a:p>
        </p:txBody>
      </p:sp>
      <p:sp>
        <p:nvSpPr>
          <p:cNvPr id="211971" name="Rectangle 3"/>
          <p:cNvSpPr>
            <a:spLocks noGrp="1" noChangeArrowheads="1"/>
          </p:cNvSpPr>
          <p:nvPr>
            <p:ph type="body" idx="1"/>
          </p:nvPr>
        </p:nvSpPr>
        <p:spPr>
          <a:xfrm>
            <a:off x="250825" y="1981200"/>
            <a:ext cx="9001125" cy="4687888"/>
          </a:xfrm>
        </p:spPr>
        <p:txBody>
          <a:bodyPr>
            <a:normAutofit/>
          </a:bodyPr>
          <a:lstStyle/>
          <a:p>
            <a:pPr eaLnBrk="1" hangingPunct="1"/>
            <a:r>
              <a:rPr lang="en-US" b="1" dirty="0" err="1" smtClean="0">
                <a:ea typeface="ＭＳ Ｐゴシック" pitchFamily="34" charset="-128"/>
              </a:rPr>
              <a:t>Đoạn</a:t>
            </a:r>
            <a:r>
              <a:rPr lang="en-US" b="1" dirty="0" smtClean="0">
                <a:ea typeface="ＭＳ Ｐゴシック" pitchFamily="34" charset="-128"/>
              </a:rPr>
              <a:t> 1: </a:t>
            </a:r>
            <a:r>
              <a:rPr lang="en-US" b="1" dirty="0" err="1" smtClean="0">
                <a:solidFill>
                  <a:srgbClr val="0000FF"/>
                </a:solidFill>
                <a:ea typeface="ＭＳ Ｐゴシック" pitchFamily="34" charset="-128"/>
              </a:rPr>
              <a:t>Đối</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phó</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với</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Giáo</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sư</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giả</a:t>
            </a:r>
            <a:r>
              <a:rPr lang="en-US" b="1" dirty="0" smtClean="0">
                <a:solidFill>
                  <a:srgbClr val="0000FF"/>
                </a:solidFill>
                <a:ea typeface="ＭＳ Ｐゴシック" pitchFamily="34" charset="-128"/>
              </a:rPr>
              <a:t> </a:t>
            </a:r>
          </a:p>
          <a:p>
            <a:pPr lvl="1" eaLnBrk="1" hangingPunct="1"/>
            <a:r>
              <a:rPr lang="en-US" sz="2400" b="1" dirty="0" err="1" smtClean="0">
                <a:ea typeface="ＭＳ Ｐゴシック" pitchFamily="34" charset="-128"/>
              </a:rPr>
              <a:t>Các</a:t>
            </a:r>
            <a:r>
              <a:rPr lang="en-US" sz="2400" b="1" dirty="0" smtClean="0">
                <a:ea typeface="ＭＳ Ｐゴシック" pitchFamily="34" charset="-128"/>
              </a:rPr>
              <a:t> </a:t>
            </a:r>
            <a:r>
              <a:rPr lang="en-US" sz="2400" b="1" dirty="0" err="1" smtClean="0">
                <a:ea typeface="ＭＳ Ｐゴシック" pitchFamily="34" charset="-128"/>
              </a:rPr>
              <a:t>giáo</a:t>
            </a:r>
            <a:r>
              <a:rPr lang="en-US" sz="2400" b="1" dirty="0" smtClean="0">
                <a:ea typeface="ＭＳ Ｐゴシック" pitchFamily="34" charset="-128"/>
              </a:rPr>
              <a:t> </a:t>
            </a:r>
            <a:r>
              <a:rPr lang="en-US" sz="2400" b="1" dirty="0" err="1" smtClean="0">
                <a:ea typeface="ＭＳ Ｐゴシック" pitchFamily="34" charset="-128"/>
              </a:rPr>
              <a:t>sư</a:t>
            </a:r>
            <a:r>
              <a:rPr lang="en-US" sz="2400" b="1" dirty="0" smtClean="0">
                <a:ea typeface="ＭＳ Ｐゴシック" pitchFamily="34" charset="-128"/>
              </a:rPr>
              <a:t> </a:t>
            </a:r>
            <a:r>
              <a:rPr lang="en-US" sz="2400" b="1" dirty="0" err="1" smtClean="0">
                <a:ea typeface="ＭＳ Ｐゴシック" pitchFamily="34" charset="-128"/>
              </a:rPr>
              <a:t>giả</a:t>
            </a:r>
            <a:endParaRPr lang="en-US" sz="2400" b="1" dirty="0" smtClean="0">
              <a:ea typeface="ＭＳ Ｐゴシック" pitchFamily="34" charset="-128"/>
            </a:endParaRPr>
          </a:p>
          <a:p>
            <a:pPr lvl="1" eaLnBrk="1" hangingPunct="1"/>
            <a:r>
              <a:rPr lang="en-US" sz="2400" b="1" dirty="0" err="1" smtClean="0">
                <a:ea typeface="ＭＳ Ｐゴシック" pitchFamily="34" charset="-128"/>
              </a:rPr>
              <a:t>Phao-lô</a:t>
            </a:r>
            <a:r>
              <a:rPr lang="en-US" sz="2400" b="1" dirty="0" smtClean="0">
                <a:ea typeface="ＭＳ Ｐゴシック" pitchFamily="34" charset="-128"/>
              </a:rPr>
              <a:t> </a:t>
            </a:r>
            <a:r>
              <a:rPr lang="en-US" sz="2400" b="1" dirty="0" err="1" smtClean="0">
                <a:ea typeface="ＭＳ Ｐゴシック" pitchFamily="34" charset="-128"/>
              </a:rPr>
              <a:t>và</a:t>
            </a:r>
            <a:r>
              <a:rPr lang="en-US" sz="2400" b="1" dirty="0" smtClean="0">
                <a:ea typeface="ＭＳ Ｐゴシック" pitchFamily="34" charset="-128"/>
              </a:rPr>
              <a:t> </a:t>
            </a:r>
            <a:r>
              <a:rPr lang="en-US" sz="2400" b="1" dirty="0" err="1" smtClean="0">
                <a:ea typeface="ＭＳ Ｐゴシック" pitchFamily="34" charset="-128"/>
              </a:rPr>
              <a:t>Phúc</a:t>
            </a:r>
            <a:r>
              <a:rPr lang="en-US" sz="2400" b="1" dirty="0" smtClean="0">
                <a:ea typeface="ＭＳ Ｐゴシック" pitchFamily="34" charset="-128"/>
              </a:rPr>
              <a:t> </a:t>
            </a:r>
            <a:r>
              <a:rPr lang="en-US" sz="2400" b="1" dirty="0" err="1" smtClean="0">
                <a:ea typeface="ＭＳ Ｐゴシック" pitchFamily="34" charset="-128"/>
              </a:rPr>
              <a:t>Âm</a:t>
            </a:r>
            <a:r>
              <a:rPr lang="en-US" sz="2400" b="1" dirty="0" smtClean="0">
                <a:ea typeface="ＭＳ Ｐゴシック" pitchFamily="34" charset="-128"/>
              </a:rPr>
              <a:t> </a:t>
            </a:r>
          </a:p>
          <a:p>
            <a:pPr lvl="1" eaLnBrk="1" hangingPunct="1"/>
            <a:r>
              <a:rPr lang="en-US" sz="2400" b="1" dirty="0" err="1" smtClean="0">
                <a:ea typeface="ＭＳ Ｐゴシック" pitchFamily="34" charset="-128"/>
              </a:rPr>
              <a:t>Giao</a:t>
            </a:r>
            <a:r>
              <a:rPr lang="en-US" sz="2400" b="1" dirty="0" smtClean="0">
                <a:ea typeface="ＭＳ Ｐゴシック" pitchFamily="34" charset="-128"/>
              </a:rPr>
              <a:t> </a:t>
            </a:r>
            <a:r>
              <a:rPr lang="en-US" sz="2400" b="1" dirty="0" err="1" smtClean="0">
                <a:ea typeface="ＭＳ Ｐゴシック" pitchFamily="34" charset="-128"/>
              </a:rPr>
              <a:t>phó</a:t>
            </a:r>
            <a:r>
              <a:rPr lang="en-US" sz="2400" b="1" dirty="0" smtClean="0">
                <a:ea typeface="ＭＳ Ｐゴシック" pitchFamily="34" charset="-128"/>
              </a:rPr>
              <a:t> </a:t>
            </a:r>
            <a:r>
              <a:rPr lang="en-US" sz="2400" b="1" dirty="0" err="1" smtClean="0">
                <a:ea typeface="ＭＳ Ｐゴシック" pitchFamily="34" charset="-128"/>
              </a:rPr>
              <a:t>cho</a:t>
            </a:r>
            <a:r>
              <a:rPr lang="en-US" sz="2400" b="1" dirty="0" smtClean="0">
                <a:ea typeface="ＭＳ Ｐゴシック" pitchFamily="34" charset="-128"/>
              </a:rPr>
              <a:t> </a:t>
            </a:r>
            <a:r>
              <a:rPr lang="en-US" sz="2400" b="1" dirty="0" err="1" smtClean="0">
                <a:ea typeface="ＭＳ Ｐゴシック" pitchFamily="34" charset="-128"/>
              </a:rPr>
              <a:t>Timôthê</a:t>
            </a:r>
            <a:endParaRPr lang="en-US" sz="2400" b="1" dirty="0" smtClean="0">
              <a:ea typeface="ＭＳ Ｐゴシック" pitchFamily="34" charset="-128"/>
            </a:endParaRPr>
          </a:p>
          <a:p>
            <a:pPr eaLnBrk="1" hangingPunct="1"/>
            <a:r>
              <a:rPr lang="en-US" b="1" dirty="0" err="1" smtClean="0">
                <a:ea typeface="ＭＳ Ｐゴシック" pitchFamily="34" charset="-128"/>
              </a:rPr>
              <a:t>Đoạn</a:t>
            </a:r>
            <a:r>
              <a:rPr lang="en-US" b="1" dirty="0" smtClean="0">
                <a:ea typeface="ＭＳ Ｐゴシック" pitchFamily="34" charset="-128"/>
              </a:rPr>
              <a:t> 2: </a:t>
            </a:r>
            <a:r>
              <a:rPr lang="en-US" b="1" dirty="0" err="1" smtClean="0">
                <a:solidFill>
                  <a:srgbClr val="0000FF"/>
                </a:solidFill>
                <a:ea typeface="ＭＳ Ｐゴシック" pitchFamily="34" charset="-128"/>
              </a:rPr>
              <a:t>Thờ</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phượng</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chung</a:t>
            </a:r>
            <a:endParaRPr lang="en-US" sz="3600" b="1" dirty="0" smtClean="0">
              <a:solidFill>
                <a:srgbClr val="0000FF"/>
              </a:solidFill>
              <a:ea typeface="ＭＳ Ｐゴシック" pitchFamily="34" charset="-128"/>
            </a:endParaRPr>
          </a:p>
          <a:p>
            <a:pPr lvl="1" eaLnBrk="1" hangingPunct="1"/>
            <a:r>
              <a:rPr lang="en-US" sz="2400" b="1" dirty="0" err="1" smtClean="0">
                <a:ea typeface="ＭＳ Ｐゴシック" pitchFamily="34" charset="-128"/>
              </a:rPr>
              <a:t>Mối</a:t>
            </a:r>
            <a:r>
              <a:rPr lang="en-US" sz="2400" b="1" dirty="0" smtClean="0">
                <a:ea typeface="ＭＳ Ｐゴシック" pitchFamily="34" charset="-128"/>
              </a:rPr>
              <a:t> </a:t>
            </a:r>
            <a:r>
              <a:rPr lang="en-US" sz="2400" b="1" dirty="0" err="1" smtClean="0">
                <a:ea typeface="ＭＳ Ｐゴシック" pitchFamily="34" charset="-128"/>
              </a:rPr>
              <a:t>quan</a:t>
            </a:r>
            <a:r>
              <a:rPr lang="en-US" sz="2400" b="1" dirty="0" smtClean="0">
                <a:ea typeface="ＭＳ Ｐゴシック" pitchFamily="34" charset="-128"/>
              </a:rPr>
              <a:t> </a:t>
            </a:r>
            <a:r>
              <a:rPr lang="en-US" sz="2400" b="1" dirty="0" err="1" smtClean="0">
                <a:ea typeface="ＭＳ Ｐゴシック" pitchFamily="34" charset="-128"/>
              </a:rPr>
              <a:t>tâm</a:t>
            </a:r>
            <a:r>
              <a:rPr lang="en-US" sz="2400" b="1" dirty="0" smtClean="0">
                <a:ea typeface="ＭＳ Ｐゴシック" pitchFamily="34" charset="-128"/>
              </a:rPr>
              <a:t> </a:t>
            </a:r>
            <a:r>
              <a:rPr lang="en-US" sz="2400" b="1" dirty="0" err="1" smtClean="0">
                <a:ea typeface="ＭＳ Ｐゴシック" pitchFamily="34" charset="-128"/>
              </a:rPr>
              <a:t>phổ</a:t>
            </a:r>
            <a:r>
              <a:rPr lang="en-US" sz="2400" b="1" dirty="0" smtClean="0">
                <a:ea typeface="ＭＳ Ｐゴシック" pitchFamily="34" charset="-128"/>
              </a:rPr>
              <a:t> </a:t>
            </a:r>
            <a:r>
              <a:rPr lang="en-US" sz="2400" b="1" dirty="0" err="1" smtClean="0">
                <a:ea typeface="ＭＳ Ｐゴシック" pitchFamily="34" charset="-128"/>
              </a:rPr>
              <a:t>biến</a:t>
            </a:r>
            <a:r>
              <a:rPr lang="en-US" sz="2400" b="1" dirty="0" smtClean="0">
                <a:ea typeface="ＭＳ Ｐゴシック" pitchFamily="34" charset="-128"/>
              </a:rPr>
              <a:t> </a:t>
            </a:r>
            <a:r>
              <a:rPr lang="en-US" sz="2400" b="1" dirty="0" err="1" smtClean="0">
                <a:ea typeface="ＭＳ Ｐゴシック" pitchFamily="34" charset="-128"/>
              </a:rPr>
              <a:t>trong</a:t>
            </a:r>
            <a:r>
              <a:rPr lang="en-US" sz="2400" b="1" dirty="0" smtClean="0">
                <a:ea typeface="ＭＳ Ｐゴシック" pitchFamily="34" charset="-128"/>
              </a:rPr>
              <a:t> </a:t>
            </a:r>
            <a:r>
              <a:rPr lang="en-US" sz="2400" b="1" dirty="0" err="1" smtClean="0">
                <a:ea typeface="ＭＳ Ｐゴシック" pitchFamily="34" charset="-128"/>
              </a:rPr>
              <a:t>sự</a:t>
            </a:r>
            <a:r>
              <a:rPr lang="en-US" sz="2400" b="1" dirty="0" smtClean="0">
                <a:ea typeface="ＭＳ Ｐゴシック" pitchFamily="34" charset="-128"/>
              </a:rPr>
              <a:t> </a:t>
            </a:r>
            <a:r>
              <a:rPr lang="en-US" sz="2400" b="1" dirty="0" err="1" smtClean="0">
                <a:ea typeface="ＭＳ Ｐゴシック" pitchFamily="34" charset="-128"/>
              </a:rPr>
              <a:t>thờ</a:t>
            </a:r>
            <a:r>
              <a:rPr lang="en-US" sz="2400" b="1" dirty="0" smtClean="0">
                <a:ea typeface="ＭＳ Ｐゴシック" pitchFamily="34" charset="-128"/>
              </a:rPr>
              <a:t> </a:t>
            </a:r>
            <a:r>
              <a:rPr lang="en-US" sz="2400" b="1" dirty="0" err="1" smtClean="0">
                <a:ea typeface="ＭＳ Ｐゴシック" pitchFamily="34" charset="-128"/>
              </a:rPr>
              <a:t>phượng</a:t>
            </a:r>
            <a:r>
              <a:rPr lang="en-US" sz="2400" b="1" dirty="0" smtClean="0">
                <a:ea typeface="ＭＳ Ｐゴシック" pitchFamily="34" charset="-128"/>
              </a:rPr>
              <a:t> </a:t>
            </a:r>
            <a:r>
              <a:rPr lang="en-US" sz="2400" b="1" dirty="0" err="1" smtClean="0">
                <a:ea typeface="ＭＳ Ｐゴシック" pitchFamily="34" charset="-128"/>
              </a:rPr>
              <a:t>chung</a:t>
            </a:r>
            <a:endParaRPr lang="en-US" sz="2400" b="1" dirty="0" smtClean="0">
              <a:ea typeface="ＭＳ Ｐゴシック" pitchFamily="34" charset="-128"/>
            </a:endParaRPr>
          </a:p>
          <a:p>
            <a:pPr lvl="1" eaLnBrk="1" hangingPunct="1"/>
            <a:r>
              <a:rPr lang="en-US" sz="2400" b="1" dirty="0" err="1" smtClean="0">
                <a:ea typeface="ＭＳ Ｐゴシック" pitchFamily="34" charset="-128"/>
              </a:rPr>
              <a:t>Vai</a:t>
            </a:r>
            <a:r>
              <a:rPr lang="en-US" sz="2400" b="1" dirty="0" smtClean="0">
                <a:ea typeface="ＭＳ Ｐゴシック" pitchFamily="34" charset="-128"/>
              </a:rPr>
              <a:t> </a:t>
            </a:r>
            <a:r>
              <a:rPr lang="en-US" sz="2400" b="1" dirty="0" err="1" smtClean="0">
                <a:ea typeface="ＭＳ Ｐゴシック" pitchFamily="34" charset="-128"/>
              </a:rPr>
              <a:t>trò</a:t>
            </a:r>
            <a:r>
              <a:rPr lang="en-US" sz="2400" b="1" dirty="0" smtClean="0">
                <a:ea typeface="ＭＳ Ｐゴシック" pitchFamily="34" charset="-128"/>
              </a:rPr>
              <a:t> </a:t>
            </a:r>
            <a:r>
              <a:rPr lang="en-US" sz="2400" b="1" dirty="0" err="1" smtClean="0">
                <a:ea typeface="ＭＳ Ｐゴシック" pitchFamily="34" charset="-128"/>
              </a:rPr>
              <a:t>của</a:t>
            </a:r>
            <a:r>
              <a:rPr lang="en-US" sz="2400" b="1" dirty="0" smtClean="0">
                <a:ea typeface="ＭＳ Ｐゴシック" pitchFamily="34" charset="-128"/>
              </a:rPr>
              <a:t> </a:t>
            </a:r>
            <a:r>
              <a:rPr lang="en-US" sz="2400" b="1" dirty="0" err="1" smtClean="0">
                <a:ea typeface="ＭＳ Ｐゴシック" pitchFamily="34" charset="-128"/>
              </a:rPr>
              <a:t>giới</a:t>
            </a:r>
            <a:r>
              <a:rPr lang="en-US" sz="2400" b="1" dirty="0" smtClean="0">
                <a:ea typeface="ＭＳ Ｐゴシック" pitchFamily="34" charset="-128"/>
              </a:rPr>
              <a:t> </a:t>
            </a:r>
            <a:r>
              <a:rPr lang="en-US" sz="2400" b="1" dirty="0" err="1" smtClean="0">
                <a:ea typeface="ＭＳ Ｐゴシック" pitchFamily="34" charset="-128"/>
              </a:rPr>
              <a:t>trong</a:t>
            </a:r>
            <a:r>
              <a:rPr lang="en-US" sz="2400" b="1" dirty="0" smtClean="0">
                <a:ea typeface="ＭＳ Ｐゴシック" pitchFamily="34" charset="-128"/>
              </a:rPr>
              <a:t> </a:t>
            </a:r>
            <a:r>
              <a:rPr lang="en-US" sz="2400" b="1" dirty="0" err="1" smtClean="0">
                <a:ea typeface="ＭＳ Ｐゴシック" pitchFamily="34" charset="-128"/>
              </a:rPr>
              <a:t>sự</a:t>
            </a:r>
            <a:r>
              <a:rPr lang="en-US" sz="2400" b="1" dirty="0" smtClean="0">
                <a:ea typeface="ＭＳ Ｐゴシック" pitchFamily="34" charset="-128"/>
              </a:rPr>
              <a:t> </a:t>
            </a:r>
            <a:r>
              <a:rPr lang="en-US" sz="2400" b="1" dirty="0" err="1" smtClean="0">
                <a:ea typeface="ＭＳ Ｐゴシック" pitchFamily="34" charset="-128"/>
              </a:rPr>
              <a:t>thờ</a:t>
            </a:r>
            <a:r>
              <a:rPr lang="en-US" sz="2400" b="1" dirty="0" smtClean="0">
                <a:ea typeface="ＭＳ Ｐゴシック" pitchFamily="34" charset="-128"/>
              </a:rPr>
              <a:t> </a:t>
            </a:r>
            <a:r>
              <a:rPr lang="en-US" sz="2400" b="1" dirty="0" err="1" smtClean="0">
                <a:ea typeface="ＭＳ Ｐゴシック" pitchFamily="34" charset="-128"/>
              </a:rPr>
              <a:t>phượng</a:t>
            </a:r>
            <a:r>
              <a:rPr lang="en-US" sz="2400" b="1" dirty="0" smtClean="0">
                <a:ea typeface="ＭＳ Ｐゴシック" pitchFamily="34" charset="-128"/>
              </a:rPr>
              <a:t> </a:t>
            </a:r>
            <a:r>
              <a:rPr lang="en-US" sz="2400" b="1" dirty="0" err="1" smtClean="0">
                <a:ea typeface="ＭＳ Ｐゴシック" pitchFamily="34" charset="-128"/>
              </a:rPr>
              <a:t>chung</a:t>
            </a:r>
            <a:endParaRPr lang="en-US" sz="2400" b="1" dirty="0" smtClean="0">
              <a:ea typeface="ＭＳ Ｐゴシック" pitchFamily="34" charset="-128"/>
            </a:endParaRPr>
          </a:p>
          <a:p>
            <a:pPr eaLnBrk="1" hangingPunct="1"/>
            <a:r>
              <a:rPr lang="en-US" b="1" dirty="0" err="1" smtClean="0">
                <a:ea typeface="ＭＳ Ｐゴシック" pitchFamily="34" charset="-128"/>
              </a:rPr>
              <a:t>Đoạn</a:t>
            </a:r>
            <a:r>
              <a:rPr lang="en-US" b="1" dirty="0" smtClean="0">
                <a:ea typeface="ＭＳ Ｐゴシック" pitchFamily="34" charset="-128"/>
              </a:rPr>
              <a:t> 3: </a:t>
            </a:r>
            <a:r>
              <a:rPr lang="en-US" b="1" dirty="0" err="1" smtClean="0">
                <a:solidFill>
                  <a:srgbClr val="0000FF"/>
                </a:solidFill>
                <a:ea typeface="ＭＳ Ｐゴシック" pitchFamily="34" charset="-128"/>
              </a:rPr>
              <a:t>Lãnh</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đạo</a:t>
            </a:r>
            <a:endParaRPr lang="en-US" b="1" dirty="0" smtClean="0">
              <a:solidFill>
                <a:srgbClr val="0000FF"/>
              </a:solidFill>
              <a:ea typeface="ＭＳ Ｐゴシック" pitchFamily="34" charset="-128"/>
            </a:endParaRPr>
          </a:p>
          <a:p>
            <a:pPr lvl="1" eaLnBrk="1" hangingPunct="1"/>
            <a:r>
              <a:rPr lang="en-US" sz="2400" b="1" dirty="0" err="1" smtClean="0">
                <a:ea typeface="ＭＳ Ｐゴシック" pitchFamily="34" charset="-128"/>
              </a:rPr>
              <a:t>Tư</a:t>
            </a:r>
            <a:r>
              <a:rPr lang="en-US" sz="2400" b="1" dirty="0" smtClean="0">
                <a:ea typeface="ＭＳ Ｐゴシック" pitchFamily="34" charset="-128"/>
              </a:rPr>
              <a:t> </a:t>
            </a:r>
            <a:r>
              <a:rPr lang="en-US" sz="2400" b="1" dirty="0" err="1" smtClean="0">
                <a:ea typeface="ＭＳ Ｐゴシック" pitchFamily="34" charset="-128"/>
              </a:rPr>
              <a:t>cách</a:t>
            </a:r>
            <a:r>
              <a:rPr lang="en-US" sz="2400" b="1" dirty="0" smtClean="0">
                <a:ea typeface="ＭＳ Ｐゴシック" pitchFamily="34" charset="-128"/>
              </a:rPr>
              <a:t> </a:t>
            </a:r>
            <a:r>
              <a:rPr lang="en-US" sz="2400" b="1" dirty="0" err="1" smtClean="0">
                <a:ea typeface="ＭＳ Ｐゴシック" pitchFamily="34" charset="-128"/>
              </a:rPr>
              <a:t>của</a:t>
            </a:r>
            <a:r>
              <a:rPr lang="en-US" sz="2400" b="1" dirty="0" smtClean="0">
                <a:ea typeface="ＭＳ Ｐゴシック" pitchFamily="34" charset="-128"/>
              </a:rPr>
              <a:t> </a:t>
            </a:r>
            <a:r>
              <a:rPr lang="en-US" sz="2400" b="1" dirty="0" err="1" smtClean="0">
                <a:ea typeface="ＭＳ Ｐゴシック" pitchFamily="34" charset="-128"/>
              </a:rPr>
              <a:t>giám</a:t>
            </a:r>
            <a:r>
              <a:rPr lang="en-US" sz="2400" b="1" dirty="0" smtClean="0">
                <a:ea typeface="ＭＳ Ｐゴシック" pitchFamily="34" charset="-128"/>
              </a:rPr>
              <a:t> </a:t>
            </a:r>
            <a:r>
              <a:rPr lang="en-US" sz="2400" b="1" dirty="0" err="1" smtClean="0">
                <a:ea typeface="ＭＳ Ｐゴシック" pitchFamily="34" charset="-128"/>
              </a:rPr>
              <a:t>mục</a:t>
            </a:r>
            <a:r>
              <a:rPr lang="en-US" sz="2400" b="1" dirty="0" smtClean="0">
                <a:ea typeface="ＭＳ Ｐゴシック" pitchFamily="34" charset="-128"/>
              </a:rPr>
              <a:t> </a:t>
            </a:r>
            <a:r>
              <a:rPr lang="en-US" sz="2400" b="1" dirty="0" err="1" smtClean="0">
                <a:ea typeface="ＭＳ Ｐゴシック" pitchFamily="34" charset="-128"/>
              </a:rPr>
              <a:t>và</a:t>
            </a:r>
            <a:r>
              <a:rPr lang="en-US" sz="2400" b="1" dirty="0" smtClean="0">
                <a:ea typeface="ＭＳ Ｐゴシック" pitchFamily="34" charset="-128"/>
              </a:rPr>
              <a:t> </a:t>
            </a:r>
            <a:r>
              <a:rPr lang="en-US" sz="2400" b="1" dirty="0" err="1" smtClean="0">
                <a:ea typeface="ＭＳ Ｐゴシック" pitchFamily="34" charset="-128"/>
              </a:rPr>
              <a:t>Chấp</a:t>
            </a:r>
            <a:r>
              <a:rPr lang="en-US" sz="2400" b="1" dirty="0" smtClean="0">
                <a:ea typeface="ＭＳ Ｐゴシック" pitchFamily="34" charset="-128"/>
              </a:rPr>
              <a:t> </a:t>
            </a:r>
            <a:r>
              <a:rPr lang="en-US" sz="2400" b="1" dirty="0" err="1" smtClean="0">
                <a:ea typeface="ＭＳ Ｐゴシック" pitchFamily="34" charset="-128"/>
              </a:rPr>
              <a:t>sự</a:t>
            </a:r>
            <a:endParaRPr lang="en-US" sz="2400" b="1" dirty="0" smtClean="0">
              <a:ea typeface="ＭＳ Ｐゴシック" pitchFamily="34" charset="-128"/>
            </a:endParaRPr>
          </a:p>
        </p:txBody>
      </p:sp>
      <p:sp>
        <p:nvSpPr>
          <p:cNvPr id="5" name="Text Box 4"/>
          <p:cNvSpPr txBox="1">
            <a:spLocks noChangeArrowheads="1"/>
          </p:cNvSpPr>
          <p:nvPr/>
        </p:nvSpPr>
        <p:spPr bwMode="auto">
          <a:xfrm>
            <a:off x="8374063" y="50800"/>
            <a:ext cx="698500" cy="460375"/>
          </a:xfrm>
          <a:prstGeom prst="rect">
            <a:avLst/>
          </a:prstGeom>
          <a:noFill/>
          <a:ln w="9525">
            <a:noFill/>
            <a:miter lim="800000"/>
            <a:headEnd/>
            <a:tailEnd/>
          </a:ln>
          <a:effec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defRPr/>
            </a:pPr>
            <a:r>
              <a:rPr lang="en-US" sz="2400" smtClean="0">
                <a:solidFill>
                  <a:schemeClr val="tx2"/>
                </a:solidFill>
                <a:effectLst>
                  <a:outerShdw blurRad="38100" dist="38100" dir="2700000" algn="tl">
                    <a:srgbClr val="DDDDDD"/>
                  </a:outerShdw>
                </a:effectLst>
                <a:latin typeface="Arial" charset="0"/>
                <a:cs typeface="Arial" charset="0"/>
              </a:rPr>
              <a:t>220</a:t>
            </a:r>
            <a:endParaRPr lang="en-US" sz="2800" smtClean="0">
              <a:effectLst>
                <a:outerShdw blurRad="38100" dist="38100" dir="2700000" algn="tl">
                  <a:srgbClr val="DDDDDD"/>
                </a:outerShdw>
              </a:effectLst>
              <a:latin typeface="Arial" charset="0"/>
              <a:cs typeface="Arial"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blinds(horizontal)">
                                      <p:cBhvr>
                                        <p:cTn id="7" dur="500"/>
                                        <p:tgtEl>
                                          <p:spTgt spid="21197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1971">
                                            <p:txEl>
                                              <p:pRg st="1" end="1"/>
                                            </p:txEl>
                                          </p:spTgt>
                                        </p:tgtEl>
                                        <p:attrNameLst>
                                          <p:attrName>style.visibility</p:attrName>
                                        </p:attrNameLst>
                                      </p:cBhvr>
                                      <p:to>
                                        <p:strVal val="visible"/>
                                      </p:to>
                                    </p:set>
                                    <p:animEffect transition="in" filter="blinds(horizontal)">
                                      <p:cBhvr>
                                        <p:cTn id="10" dur="500"/>
                                        <p:tgtEl>
                                          <p:spTgt spid="21197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1971">
                                            <p:txEl>
                                              <p:pRg st="2" end="2"/>
                                            </p:txEl>
                                          </p:spTgt>
                                        </p:tgtEl>
                                        <p:attrNameLst>
                                          <p:attrName>style.visibility</p:attrName>
                                        </p:attrNameLst>
                                      </p:cBhvr>
                                      <p:to>
                                        <p:strVal val="visible"/>
                                      </p:to>
                                    </p:set>
                                    <p:animEffect transition="in" filter="blinds(horizontal)">
                                      <p:cBhvr>
                                        <p:cTn id="13" dur="500"/>
                                        <p:tgtEl>
                                          <p:spTgt spid="21197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11971">
                                            <p:txEl>
                                              <p:pRg st="3" end="3"/>
                                            </p:txEl>
                                          </p:spTgt>
                                        </p:tgtEl>
                                        <p:attrNameLst>
                                          <p:attrName>style.visibility</p:attrName>
                                        </p:attrNameLst>
                                      </p:cBhvr>
                                      <p:to>
                                        <p:strVal val="visible"/>
                                      </p:to>
                                    </p:set>
                                    <p:animEffect transition="in" filter="blinds(horizontal)">
                                      <p:cBhvr>
                                        <p:cTn id="16" dur="500"/>
                                        <p:tgtEl>
                                          <p:spTgt spid="21197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11971">
                                            <p:txEl>
                                              <p:pRg st="4" end="4"/>
                                            </p:txEl>
                                          </p:spTgt>
                                        </p:tgtEl>
                                        <p:attrNameLst>
                                          <p:attrName>style.visibility</p:attrName>
                                        </p:attrNameLst>
                                      </p:cBhvr>
                                      <p:to>
                                        <p:strVal val="visible"/>
                                      </p:to>
                                    </p:set>
                                    <p:animEffect transition="in" filter="box(in)">
                                      <p:cBhvr>
                                        <p:cTn id="21" dur="500"/>
                                        <p:tgtEl>
                                          <p:spTgt spid="211971">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211971">
                                            <p:txEl>
                                              <p:pRg st="5" end="5"/>
                                            </p:txEl>
                                          </p:spTgt>
                                        </p:tgtEl>
                                        <p:attrNameLst>
                                          <p:attrName>style.visibility</p:attrName>
                                        </p:attrNameLst>
                                      </p:cBhvr>
                                      <p:to>
                                        <p:strVal val="visible"/>
                                      </p:to>
                                    </p:set>
                                    <p:animEffect transition="in" filter="box(in)">
                                      <p:cBhvr>
                                        <p:cTn id="24" dur="500"/>
                                        <p:tgtEl>
                                          <p:spTgt spid="211971">
                                            <p:txEl>
                                              <p:pRg st="5" end="5"/>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211971">
                                            <p:txEl>
                                              <p:pRg st="6" end="6"/>
                                            </p:txEl>
                                          </p:spTgt>
                                        </p:tgtEl>
                                        <p:attrNameLst>
                                          <p:attrName>style.visibility</p:attrName>
                                        </p:attrNameLst>
                                      </p:cBhvr>
                                      <p:to>
                                        <p:strVal val="visible"/>
                                      </p:to>
                                    </p:set>
                                    <p:animEffect transition="in" filter="box(in)">
                                      <p:cBhvr>
                                        <p:cTn id="27" dur="500"/>
                                        <p:tgtEl>
                                          <p:spTgt spid="21197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11971">
                                            <p:txEl>
                                              <p:pRg st="7" end="7"/>
                                            </p:txEl>
                                          </p:spTgt>
                                        </p:tgtEl>
                                        <p:attrNameLst>
                                          <p:attrName>style.visibility</p:attrName>
                                        </p:attrNameLst>
                                      </p:cBhvr>
                                      <p:to>
                                        <p:strVal val="visible"/>
                                      </p:to>
                                    </p:set>
                                    <p:animEffect transition="in" filter="checkerboard(across)">
                                      <p:cBhvr>
                                        <p:cTn id="32" dur="500"/>
                                        <p:tgtEl>
                                          <p:spTgt spid="211971">
                                            <p:txEl>
                                              <p:pRg st="7" end="7"/>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211971">
                                            <p:txEl>
                                              <p:pRg st="8" end="8"/>
                                            </p:txEl>
                                          </p:spTgt>
                                        </p:tgtEl>
                                        <p:attrNameLst>
                                          <p:attrName>style.visibility</p:attrName>
                                        </p:attrNameLst>
                                      </p:cBhvr>
                                      <p:to>
                                        <p:strVal val="visible"/>
                                      </p:to>
                                    </p:set>
                                    <p:animEffect transition="in" filter="checkerboard(across)">
                                      <p:cBhvr>
                                        <p:cTn id="35" dur="500"/>
                                        <p:tgtEl>
                                          <p:spTgt spid="2119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normAutofit/>
          </a:bodyPr>
          <a:lstStyle/>
          <a:p>
            <a:pPr eaLnBrk="1" hangingPunct="1"/>
            <a:r>
              <a:rPr lang="en-US" sz="5400" b="1" dirty="0" err="1" smtClean="0">
                <a:solidFill>
                  <a:srgbClr val="0070C0"/>
                </a:solidFill>
                <a:ea typeface="ＭＳ Ｐゴシック" pitchFamily="34" charset="-128"/>
              </a:rPr>
              <a:t>Dàn</a:t>
            </a:r>
            <a:r>
              <a:rPr lang="en-US" sz="5400" b="1" dirty="0" smtClean="0">
                <a:solidFill>
                  <a:srgbClr val="0070C0"/>
                </a:solidFill>
                <a:ea typeface="ＭＳ Ｐゴシック" pitchFamily="34" charset="-128"/>
              </a:rPr>
              <a:t> </a:t>
            </a:r>
            <a:r>
              <a:rPr lang="en-US" sz="5400" b="1" dirty="0" err="1" smtClean="0">
                <a:solidFill>
                  <a:srgbClr val="0070C0"/>
                </a:solidFill>
                <a:ea typeface="ＭＳ Ｐゴシック" pitchFamily="34" charset="-128"/>
              </a:rPr>
              <a:t>bài</a:t>
            </a:r>
            <a:r>
              <a:rPr lang="en-US" sz="5400" b="1" dirty="0" smtClean="0">
                <a:solidFill>
                  <a:srgbClr val="0070C0"/>
                </a:solidFill>
                <a:ea typeface="ＭＳ Ｐゴシック" pitchFamily="34" charset="-128"/>
              </a:rPr>
              <a:t> </a:t>
            </a:r>
          </a:p>
        </p:txBody>
      </p:sp>
      <p:sp>
        <p:nvSpPr>
          <p:cNvPr id="212995" name="Rectangle 3"/>
          <p:cNvSpPr>
            <a:spLocks noGrp="1" noChangeArrowheads="1"/>
          </p:cNvSpPr>
          <p:nvPr>
            <p:ph type="body" idx="1"/>
          </p:nvPr>
        </p:nvSpPr>
        <p:spPr>
          <a:xfrm>
            <a:off x="214313" y="1371601"/>
            <a:ext cx="8929687" cy="5486400"/>
          </a:xfrm>
        </p:spPr>
        <p:txBody>
          <a:bodyPr>
            <a:normAutofit/>
          </a:bodyPr>
          <a:lstStyle/>
          <a:p>
            <a:pPr eaLnBrk="1" hangingPunct="1">
              <a:lnSpc>
                <a:spcPct val="90000"/>
              </a:lnSpc>
            </a:pPr>
            <a:r>
              <a:rPr lang="en-US" b="1" dirty="0" err="1" smtClean="0">
                <a:ea typeface="ＭＳ Ｐゴシック" pitchFamily="34" charset="-128"/>
              </a:rPr>
              <a:t>Đoạn</a:t>
            </a:r>
            <a:r>
              <a:rPr lang="en-US" b="1" dirty="0" smtClean="0">
                <a:ea typeface="ＭＳ Ｐゴシック" pitchFamily="34" charset="-128"/>
              </a:rPr>
              <a:t> 4: </a:t>
            </a:r>
            <a:r>
              <a:rPr lang="en-US" b="1" dirty="0" err="1" smtClean="0">
                <a:solidFill>
                  <a:srgbClr val="0000FF"/>
                </a:solidFill>
                <a:ea typeface="ＭＳ Ｐゴシック" pitchFamily="34" charset="-128"/>
              </a:rPr>
              <a:t>Chỉ</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dẫn</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cho</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Timôthê</a:t>
            </a:r>
            <a:endParaRPr lang="en-US" b="1" dirty="0" smtClean="0">
              <a:solidFill>
                <a:srgbClr val="0000FF"/>
              </a:solidFill>
              <a:ea typeface="ＭＳ Ｐゴシック" pitchFamily="34" charset="-128"/>
            </a:endParaRPr>
          </a:p>
          <a:p>
            <a:pPr lvl="1" eaLnBrk="1" hangingPunct="1">
              <a:lnSpc>
                <a:spcPct val="90000"/>
              </a:lnSpc>
            </a:pPr>
            <a:r>
              <a:rPr lang="en-US" sz="2400" b="1" dirty="0" err="1" smtClean="0">
                <a:ea typeface="ＭＳ Ｐゴシック" pitchFamily="34" charset="-128"/>
              </a:rPr>
              <a:t>Cảnh</a:t>
            </a:r>
            <a:r>
              <a:rPr lang="en-US" sz="2400" b="1" dirty="0" smtClean="0">
                <a:ea typeface="ＭＳ Ｐゴシック" pitchFamily="34" charset="-128"/>
              </a:rPr>
              <a:t> </a:t>
            </a:r>
            <a:r>
              <a:rPr lang="en-US" sz="2400" b="1" dirty="0" err="1" smtClean="0">
                <a:ea typeface="ＭＳ Ｐゴシック" pitchFamily="34" charset="-128"/>
              </a:rPr>
              <a:t>báo</a:t>
            </a:r>
            <a:r>
              <a:rPr lang="en-US" sz="2400" b="1" dirty="0" smtClean="0">
                <a:ea typeface="ＭＳ Ｐゴシック" pitchFamily="34" charset="-128"/>
              </a:rPr>
              <a:t> </a:t>
            </a:r>
            <a:r>
              <a:rPr lang="en-US" sz="2400" b="1" dirty="0" err="1" smtClean="0">
                <a:ea typeface="ＭＳ Ｐゴシック" pitchFamily="34" charset="-128"/>
              </a:rPr>
              <a:t>chống</a:t>
            </a:r>
            <a:r>
              <a:rPr lang="en-US" sz="2400" b="1" dirty="0" smtClean="0">
                <a:ea typeface="ＭＳ Ｐゴシック" pitchFamily="34" charset="-128"/>
              </a:rPr>
              <a:t> </a:t>
            </a:r>
            <a:r>
              <a:rPr lang="en-US" sz="2400" b="1" dirty="0" err="1" smtClean="0">
                <a:ea typeface="ＭＳ Ｐゴシック" pitchFamily="34" charset="-128"/>
              </a:rPr>
              <a:t>lại</a:t>
            </a:r>
            <a:r>
              <a:rPr lang="en-US" sz="2400" b="1" dirty="0" smtClean="0">
                <a:ea typeface="ＭＳ Ｐゴシック" pitchFamily="34" charset="-128"/>
              </a:rPr>
              <a:t> </a:t>
            </a:r>
            <a:r>
              <a:rPr lang="en-US" sz="2400" b="1" dirty="0" err="1" smtClean="0">
                <a:ea typeface="ＭＳ Ｐゴシック" pitchFamily="34" charset="-128"/>
              </a:rPr>
              <a:t>giáo</a:t>
            </a:r>
            <a:r>
              <a:rPr lang="en-US" sz="2400" b="1" dirty="0" smtClean="0">
                <a:ea typeface="ＭＳ Ｐゴシック" pitchFamily="34" charset="-128"/>
              </a:rPr>
              <a:t> </a:t>
            </a:r>
            <a:r>
              <a:rPr lang="en-US" sz="2400" b="1" dirty="0" err="1" smtClean="0">
                <a:ea typeface="ＭＳ Ｐゴシック" pitchFamily="34" charset="-128"/>
              </a:rPr>
              <a:t>sư</a:t>
            </a:r>
            <a:r>
              <a:rPr lang="en-US" sz="2400" b="1" dirty="0" smtClean="0">
                <a:ea typeface="ＭＳ Ｐゴシック" pitchFamily="34" charset="-128"/>
              </a:rPr>
              <a:t> </a:t>
            </a:r>
            <a:r>
              <a:rPr lang="en-US" sz="2400" b="1" dirty="0" err="1" smtClean="0">
                <a:ea typeface="ＭＳ Ｐゴシック" pitchFamily="34" charset="-128"/>
              </a:rPr>
              <a:t>giả</a:t>
            </a:r>
            <a:r>
              <a:rPr lang="en-US" sz="2400" b="1" dirty="0" smtClean="0">
                <a:ea typeface="ＭＳ Ｐゴシック" pitchFamily="34" charset="-128"/>
              </a:rPr>
              <a:t> </a:t>
            </a:r>
          </a:p>
          <a:p>
            <a:pPr lvl="1" eaLnBrk="1" hangingPunct="1">
              <a:lnSpc>
                <a:spcPct val="90000"/>
              </a:lnSpc>
            </a:pPr>
            <a:r>
              <a:rPr lang="en-US" sz="2400" b="1" dirty="0" err="1" smtClean="0">
                <a:ea typeface="ＭＳ Ｐゴシック" pitchFamily="34" charset="-128"/>
              </a:rPr>
              <a:t>Cẩn</a:t>
            </a:r>
            <a:r>
              <a:rPr lang="en-US" sz="2400" b="1" dirty="0" smtClean="0">
                <a:ea typeface="ＭＳ Ｐゴシック" pitchFamily="34" charset="-128"/>
              </a:rPr>
              <a:t> </a:t>
            </a:r>
            <a:r>
              <a:rPr lang="en-US" sz="2400" b="1" dirty="0" err="1" smtClean="0">
                <a:ea typeface="ＭＳ Ｐゴシック" pitchFamily="34" charset="-128"/>
              </a:rPr>
              <a:t>thận</a:t>
            </a:r>
            <a:r>
              <a:rPr lang="en-US" sz="2400" b="1" dirty="0" smtClean="0">
                <a:ea typeface="ＭＳ Ｐゴシック" pitchFamily="34" charset="-128"/>
              </a:rPr>
              <a:t> </a:t>
            </a:r>
            <a:r>
              <a:rPr lang="en-US" sz="2400" b="1" dirty="0" err="1" smtClean="0">
                <a:ea typeface="ＭＳ Ｐゴシック" pitchFamily="34" charset="-128"/>
              </a:rPr>
              <a:t>giữ</a:t>
            </a:r>
            <a:r>
              <a:rPr lang="en-US" sz="2400" b="1" dirty="0" smtClean="0">
                <a:ea typeface="ＭＳ Ｐゴシック" pitchFamily="34" charset="-128"/>
              </a:rPr>
              <a:t> </a:t>
            </a:r>
            <a:r>
              <a:rPr lang="en-US" sz="2400" b="1" dirty="0" err="1" smtClean="0">
                <a:ea typeface="ＭＳ Ｐゴシック" pitchFamily="34" charset="-128"/>
              </a:rPr>
              <a:t>gìn</a:t>
            </a:r>
            <a:r>
              <a:rPr lang="en-US" sz="2400" b="1" dirty="0" smtClean="0">
                <a:ea typeface="ＭＳ Ｐゴシック" pitchFamily="34" charset="-128"/>
              </a:rPr>
              <a:t> </a:t>
            </a:r>
            <a:r>
              <a:rPr lang="en-US" sz="2400" b="1" dirty="0" err="1" smtClean="0">
                <a:ea typeface="ＭＳ Ｐゴシック" pitchFamily="34" charset="-128"/>
              </a:rPr>
              <a:t>đời</a:t>
            </a:r>
            <a:r>
              <a:rPr lang="en-US" sz="2400" b="1" dirty="0" smtClean="0">
                <a:ea typeface="ＭＳ Ｐゴシック" pitchFamily="34" charset="-128"/>
              </a:rPr>
              <a:t> </a:t>
            </a:r>
            <a:r>
              <a:rPr lang="en-US" sz="2400" b="1" dirty="0" err="1" smtClean="0">
                <a:ea typeface="ＭＳ Ｐゴシック" pitchFamily="34" charset="-128"/>
              </a:rPr>
              <a:t>sống</a:t>
            </a:r>
            <a:r>
              <a:rPr lang="en-US" sz="2400" b="1" dirty="0" smtClean="0">
                <a:ea typeface="ＭＳ Ｐゴシック" pitchFamily="34" charset="-128"/>
              </a:rPr>
              <a:t>  </a:t>
            </a:r>
            <a:r>
              <a:rPr lang="en-US" sz="2400" b="1" dirty="0" err="1" smtClean="0">
                <a:ea typeface="ＭＳ Ｐゴシック" pitchFamily="34" charset="-128"/>
              </a:rPr>
              <a:t>và</a:t>
            </a:r>
            <a:r>
              <a:rPr lang="en-US" sz="2400" b="1" dirty="0" smtClean="0">
                <a:ea typeface="ＭＳ Ｐゴシック" pitchFamily="34" charset="-128"/>
              </a:rPr>
              <a:t> </a:t>
            </a:r>
            <a:r>
              <a:rPr lang="en-US" sz="2400" b="1" dirty="0" err="1" smtClean="0">
                <a:ea typeface="ＭＳ Ｐゴシック" pitchFamily="34" charset="-128"/>
              </a:rPr>
              <a:t>tín</a:t>
            </a:r>
            <a:r>
              <a:rPr lang="en-US" sz="2400" b="1" dirty="0" smtClean="0">
                <a:ea typeface="ＭＳ Ｐゴシック" pitchFamily="34" charset="-128"/>
              </a:rPr>
              <a:t> </a:t>
            </a:r>
            <a:r>
              <a:rPr lang="en-US" sz="2400" b="1" dirty="0" err="1" smtClean="0">
                <a:ea typeface="ＭＳ Ｐゴシック" pitchFamily="34" charset="-128"/>
              </a:rPr>
              <a:t>lý</a:t>
            </a:r>
            <a:r>
              <a:rPr lang="en-US" sz="2400" b="1" dirty="0" smtClean="0">
                <a:ea typeface="ＭＳ Ｐゴシック" pitchFamily="34" charset="-128"/>
              </a:rPr>
              <a:t> </a:t>
            </a:r>
          </a:p>
          <a:p>
            <a:pPr eaLnBrk="1" hangingPunct="1">
              <a:lnSpc>
                <a:spcPct val="90000"/>
              </a:lnSpc>
            </a:pPr>
            <a:r>
              <a:rPr lang="en-US" b="1" dirty="0" err="1" smtClean="0">
                <a:ea typeface="ＭＳ Ｐゴシック" pitchFamily="34" charset="-128"/>
              </a:rPr>
              <a:t>Đoạn</a:t>
            </a:r>
            <a:r>
              <a:rPr lang="en-US" b="1" dirty="0" smtClean="0">
                <a:ea typeface="ＭＳ Ｐゴシック" pitchFamily="34" charset="-128"/>
              </a:rPr>
              <a:t> 5: </a:t>
            </a:r>
            <a:r>
              <a:rPr lang="en-US" b="1" dirty="0" err="1" smtClean="0">
                <a:solidFill>
                  <a:srgbClr val="0000FF"/>
                </a:solidFill>
                <a:ea typeface="ＭＳ Ｐゴシック" pitchFamily="34" charset="-128"/>
              </a:rPr>
              <a:t>Cư</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xử</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với</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những</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nhóm</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người</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khác</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nhau</a:t>
            </a:r>
            <a:endParaRPr lang="en-US" b="1" dirty="0" smtClean="0">
              <a:solidFill>
                <a:srgbClr val="0000FF"/>
              </a:solidFill>
              <a:ea typeface="ＭＳ Ｐゴシック" pitchFamily="34" charset="-128"/>
            </a:endParaRPr>
          </a:p>
          <a:p>
            <a:pPr lvl="1" eaLnBrk="1" hangingPunct="1">
              <a:lnSpc>
                <a:spcPct val="90000"/>
              </a:lnSpc>
            </a:pPr>
            <a:r>
              <a:rPr lang="en-US" sz="2400" b="1" dirty="0" err="1" smtClean="0">
                <a:ea typeface="ＭＳ Ｐゴシック" pitchFamily="34" charset="-128"/>
              </a:rPr>
              <a:t>Góa</a:t>
            </a:r>
            <a:r>
              <a:rPr lang="en-US" sz="2400" b="1" dirty="0" smtClean="0">
                <a:ea typeface="ＭＳ Ｐゴシック" pitchFamily="34" charset="-128"/>
              </a:rPr>
              <a:t> </a:t>
            </a:r>
            <a:r>
              <a:rPr lang="en-US" sz="2400" b="1" dirty="0" err="1" smtClean="0">
                <a:ea typeface="ＭＳ Ｐゴシック" pitchFamily="34" charset="-128"/>
              </a:rPr>
              <a:t>phụ</a:t>
            </a:r>
            <a:r>
              <a:rPr lang="en-US" sz="2400" b="1" dirty="0" smtClean="0">
                <a:ea typeface="ＭＳ Ｐゴシック" pitchFamily="34" charset="-128"/>
              </a:rPr>
              <a:t>    –  </a:t>
            </a:r>
            <a:r>
              <a:rPr lang="en-US" sz="2400" b="1" dirty="0" err="1" smtClean="0">
                <a:ea typeface="ＭＳ Ｐゴシック" pitchFamily="34" charset="-128"/>
              </a:rPr>
              <a:t>trưởng</a:t>
            </a:r>
            <a:r>
              <a:rPr lang="en-US" sz="2400" b="1" dirty="0" smtClean="0">
                <a:ea typeface="ＭＳ Ｐゴシック" pitchFamily="34" charset="-128"/>
              </a:rPr>
              <a:t> </a:t>
            </a:r>
            <a:r>
              <a:rPr lang="en-US" sz="2400" b="1" dirty="0" err="1" smtClean="0">
                <a:ea typeface="ＭＳ Ｐゴシック" pitchFamily="34" charset="-128"/>
              </a:rPr>
              <a:t>lão</a:t>
            </a:r>
            <a:r>
              <a:rPr lang="en-US" sz="2400" b="1" dirty="0" smtClean="0">
                <a:ea typeface="ＭＳ Ｐゴシック" pitchFamily="34" charset="-128"/>
              </a:rPr>
              <a:t>     – </a:t>
            </a:r>
            <a:r>
              <a:rPr lang="en-US" sz="2400" b="1" dirty="0" err="1" smtClean="0">
                <a:ea typeface="ＭＳ Ｐゴシック" pitchFamily="34" charset="-128"/>
              </a:rPr>
              <a:t>nô</a:t>
            </a:r>
            <a:r>
              <a:rPr lang="en-US" sz="2400" b="1" dirty="0" smtClean="0">
                <a:ea typeface="ＭＳ Ｐゴシック" pitchFamily="34" charset="-128"/>
              </a:rPr>
              <a:t> </a:t>
            </a:r>
            <a:r>
              <a:rPr lang="en-US" sz="2400" b="1" dirty="0" err="1" smtClean="0">
                <a:ea typeface="ＭＳ Ｐゴシック" pitchFamily="34" charset="-128"/>
              </a:rPr>
              <a:t>lệ</a:t>
            </a:r>
            <a:r>
              <a:rPr lang="en-US" sz="2400" b="1" dirty="0" smtClean="0">
                <a:ea typeface="ＭＳ Ｐゴシック" pitchFamily="34" charset="-128"/>
              </a:rPr>
              <a:t> (6:1-2)</a:t>
            </a:r>
          </a:p>
          <a:p>
            <a:pPr eaLnBrk="1" hangingPunct="1">
              <a:lnSpc>
                <a:spcPct val="90000"/>
              </a:lnSpc>
            </a:pPr>
            <a:r>
              <a:rPr lang="en-US" b="1" dirty="0" err="1" smtClean="0">
                <a:ea typeface="ＭＳ Ｐゴシック" pitchFamily="34" charset="-128"/>
              </a:rPr>
              <a:t>Đoạn</a:t>
            </a:r>
            <a:r>
              <a:rPr lang="en-US" b="1" dirty="0" smtClean="0">
                <a:ea typeface="ＭＳ Ｐゴシック" pitchFamily="34" charset="-128"/>
              </a:rPr>
              <a:t> 6: </a:t>
            </a:r>
            <a:r>
              <a:rPr lang="en-US" b="1" dirty="0" err="1" smtClean="0">
                <a:solidFill>
                  <a:srgbClr val="0000FF"/>
                </a:solidFill>
                <a:ea typeface="ＭＳ Ｐゴシック" pitchFamily="34" charset="-128"/>
              </a:rPr>
              <a:t>Sở</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hữu</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vật</a:t>
            </a:r>
            <a:r>
              <a:rPr lang="en-US" b="1" dirty="0" smtClean="0">
                <a:solidFill>
                  <a:srgbClr val="0000FF"/>
                </a:solidFill>
                <a:ea typeface="ＭＳ Ｐゴシック" pitchFamily="34" charset="-128"/>
              </a:rPr>
              <a:t> </a:t>
            </a:r>
            <a:r>
              <a:rPr lang="en-US" b="1" dirty="0" err="1" smtClean="0">
                <a:solidFill>
                  <a:srgbClr val="0000FF"/>
                </a:solidFill>
                <a:ea typeface="ＭＳ Ｐゴシック" pitchFamily="34" charset="-128"/>
              </a:rPr>
              <a:t>chất</a:t>
            </a:r>
            <a:endParaRPr lang="en-US" b="1" dirty="0" smtClean="0">
              <a:solidFill>
                <a:srgbClr val="0000FF"/>
              </a:solidFill>
              <a:ea typeface="ＭＳ Ｐゴシック" pitchFamily="34" charset="-128"/>
            </a:endParaRPr>
          </a:p>
          <a:p>
            <a:pPr lvl="1" eaLnBrk="1" hangingPunct="1">
              <a:lnSpc>
                <a:spcPct val="90000"/>
              </a:lnSpc>
            </a:pPr>
            <a:r>
              <a:rPr lang="en-US" sz="2400" b="1" dirty="0" err="1" smtClean="0">
                <a:ea typeface="ＭＳ Ｐゴシック" pitchFamily="34" charset="-128"/>
              </a:rPr>
              <a:t>Thối</a:t>
            </a:r>
            <a:r>
              <a:rPr lang="en-US" sz="2400" b="1" dirty="0" smtClean="0">
                <a:ea typeface="ＭＳ Ｐゴシック" pitchFamily="34" charset="-128"/>
              </a:rPr>
              <a:t> </a:t>
            </a:r>
            <a:r>
              <a:rPr lang="en-US" sz="2400" b="1" dirty="0" err="1" smtClean="0">
                <a:ea typeface="ＭＳ Ｐゴシック" pitchFamily="34" charset="-128"/>
              </a:rPr>
              <a:t>rữa</a:t>
            </a:r>
            <a:r>
              <a:rPr lang="en-US" sz="2400" b="1" dirty="0" smtClean="0">
                <a:ea typeface="ＭＳ Ｐゴシック" pitchFamily="34" charset="-128"/>
              </a:rPr>
              <a:t>: </a:t>
            </a:r>
            <a:r>
              <a:rPr lang="en-US" sz="2400" b="1" dirty="0" err="1" smtClean="0">
                <a:ea typeface="ＭＳ Ｐゴシック" pitchFamily="34" charset="-128"/>
              </a:rPr>
              <a:t>Đổi</a:t>
            </a:r>
            <a:r>
              <a:rPr lang="en-US" sz="2400" b="1" dirty="0" smtClean="0">
                <a:ea typeface="ＭＳ Ｐゴシック" pitchFamily="34" charset="-128"/>
              </a:rPr>
              <a:t> </a:t>
            </a:r>
            <a:r>
              <a:rPr lang="en-US" sz="2400" b="1" dirty="0" err="1" smtClean="0">
                <a:ea typeface="ＭＳ Ｐゴシック" pitchFamily="34" charset="-128"/>
              </a:rPr>
              <a:t>sự</a:t>
            </a:r>
            <a:r>
              <a:rPr lang="en-US" sz="2400" b="1" dirty="0" smtClean="0">
                <a:ea typeface="ＭＳ Ｐゴシック" pitchFamily="34" charset="-128"/>
              </a:rPr>
              <a:t> tin </a:t>
            </a:r>
            <a:r>
              <a:rPr lang="en-US" sz="2400" b="1" dirty="0" err="1" smtClean="0">
                <a:ea typeface="ＭＳ Ｐゴシック" pitchFamily="34" charset="-128"/>
              </a:rPr>
              <a:t>kính</a:t>
            </a:r>
            <a:r>
              <a:rPr lang="en-US" sz="2400" b="1" dirty="0" smtClean="0">
                <a:ea typeface="ＭＳ Ｐゴシック" pitchFamily="34" charset="-128"/>
              </a:rPr>
              <a:t> </a:t>
            </a:r>
            <a:r>
              <a:rPr lang="en-US" sz="2400" b="1" dirty="0" err="1" smtClean="0">
                <a:ea typeface="ＭＳ Ｐゴシック" pitchFamily="34" charset="-128"/>
              </a:rPr>
              <a:t>để</a:t>
            </a:r>
            <a:r>
              <a:rPr lang="en-US" sz="2400" b="1" dirty="0" smtClean="0">
                <a:ea typeface="ＭＳ Ｐゴシック" pitchFamily="34" charset="-128"/>
              </a:rPr>
              <a:t> </a:t>
            </a:r>
            <a:r>
              <a:rPr lang="en-US" sz="2400" b="1" dirty="0" err="1" smtClean="0">
                <a:ea typeface="ＭＳ Ｐゴシック" pitchFamily="34" charset="-128"/>
              </a:rPr>
              <a:t>lấy</a:t>
            </a:r>
            <a:r>
              <a:rPr lang="en-US" sz="2400" b="1" dirty="0" smtClean="0">
                <a:ea typeface="ＭＳ Ｐゴシック" pitchFamily="34" charset="-128"/>
              </a:rPr>
              <a:t> </a:t>
            </a:r>
            <a:r>
              <a:rPr lang="en-US" sz="2400" b="1" dirty="0" err="1" smtClean="0">
                <a:ea typeface="ＭＳ Ｐゴシック" pitchFamily="34" charset="-128"/>
              </a:rPr>
              <a:t>vật</a:t>
            </a:r>
            <a:r>
              <a:rPr lang="en-US" sz="2400" b="1" dirty="0" smtClean="0">
                <a:ea typeface="ＭＳ Ｐゴシック" pitchFamily="34" charset="-128"/>
              </a:rPr>
              <a:t> </a:t>
            </a:r>
            <a:r>
              <a:rPr lang="en-US" sz="2400" b="1" dirty="0" err="1" smtClean="0">
                <a:ea typeface="ＭＳ Ｐゴシック" pitchFamily="34" charset="-128"/>
              </a:rPr>
              <a:t>chất</a:t>
            </a:r>
            <a:endParaRPr lang="en-US" sz="2400" b="1" dirty="0" smtClean="0">
              <a:ea typeface="ＭＳ Ｐゴシック" pitchFamily="34" charset="-128"/>
            </a:endParaRPr>
          </a:p>
          <a:p>
            <a:pPr lvl="1" eaLnBrk="1" hangingPunct="1">
              <a:lnSpc>
                <a:spcPct val="90000"/>
              </a:lnSpc>
            </a:pPr>
            <a:r>
              <a:rPr lang="en-US" sz="2400" b="1" dirty="0" err="1" smtClean="0">
                <a:ea typeface="ＭＳ Ｐゴシック" pitchFamily="34" charset="-128"/>
              </a:rPr>
              <a:t>Thái</a:t>
            </a:r>
            <a:r>
              <a:rPr lang="en-US" sz="2400" b="1" dirty="0" smtClean="0">
                <a:ea typeface="ＭＳ Ｐゴシック" pitchFamily="34" charset="-128"/>
              </a:rPr>
              <a:t> </a:t>
            </a:r>
            <a:r>
              <a:rPr lang="en-US" sz="2400" b="1" dirty="0" err="1" smtClean="0">
                <a:ea typeface="ＭＳ Ｐゴシック" pitchFamily="34" charset="-128"/>
              </a:rPr>
              <a:t>độ</a:t>
            </a:r>
            <a:r>
              <a:rPr lang="en-US" sz="2400" b="1" dirty="0" smtClean="0">
                <a:ea typeface="ＭＳ Ｐゴシック" pitchFamily="34" charset="-128"/>
              </a:rPr>
              <a:t> </a:t>
            </a:r>
            <a:r>
              <a:rPr lang="en-US" sz="2400" b="1" dirty="0" err="1" smtClean="0">
                <a:ea typeface="ＭＳ Ｐゴシック" pitchFamily="34" charset="-128"/>
              </a:rPr>
              <a:t>trái</a:t>
            </a:r>
            <a:r>
              <a:rPr lang="en-US" sz="2400" b="1" dirty="0" smtClean="0">
                <a:ea typeface="ＭＳ Ｐゴシック" pitchFamily="34" charset="-128"/>
              </a:rPr>
              <a:t> </a:t>
            </a:r>
            <a:r>
              <a:rPr lang="en-US" sz="2400" b="1" dirty="0" err="1" smtClean="0">
                <a:ea typeface="ＭＳ Ｐゴシック" pitchFamily="34" charset="-128"/>
              </a:rPr>
              <a:t>ngược</a:t>
            </a:r>
            <a:r>
              <a:rPr lang="en-US" sz="2400" b="1" dirty="0" smtClean="0">
                <a:ea typeface="ＭＳ Ｐゴシック" pitchFamily="34" charset="-128"/>
              </a:rPr>
              <a:t>: tin </a:t>
            </a:r>
            <a:r>
              <a:rPr lang="en-US" sz="2400" b="1" dirty="0" err="1" smtClean="0">
                <a:ea typeface="ＭＳ Ｐゴシック" pitchFamily="34" charset="-128"/>
              </a:rPr>
              <a:t>kính</a:t>
            </a:r>
            <a:r>
              <a:rPr lang="en-US" sz="2400" b="1" dirty="0" smtClean="0">
                <a:ea typeface="ＭＳ Ｐゴシック" pitchFamily="34" charset="-128"/>
              </a:rPr>
              <a:t> </a:t>
            </a:r>
            <a:r>
              <a:rPr lang="en-US" sz="2400" b="1" dirty="0" err="1" smtClean="0">
                <a:ea typeface="ＭＳ Ｐゴシック" pitchFamily="34" charset="-128"/>
              </a:rPr>
              <a:t>cùng</a:t>
            </a:r>
            <a:r>
              <a:rPr lang="en-US" sz="2400" b="1" dirty="0" smtClean="0">
                <a:ea typeface="ＭＳ Ｐゴシック" pitchFamily="34" charset="-128"/>
              </a:rPr>
              <a:t> </a:t>
            </a:r>
            <a:r>
              <a:rPr lang="en-US" sz="2400" b="1" dirty="0" err="1" smtClean="0">
                <a:ea typeface="ＭＳ Ｐゴシック" pitchFamily="34" charset="-128"/>
              </a:rPr>
              <a:t>sự</a:t>
            </a:r>
            <a:r>
              <a:rPr lang="en-US" sz="2400" b="1" dirty="0" smtClean="0">
                <a:ea typeface="ＭＳ Ｐゴシック" pitchFamily="34" charset="-128"/>
              </a:rPr>
              <a:t> </a:t>
            </a:r>
            <a:r>
              <a:rPr lang="en-US" sz="2400" b="1" dirty="0" err="1" smtClean="0">
                <a:ea typeface="ＭＳ Ｐゴシック" pitchFamily="34" charset="-128"/>
              </a:rPr>
              <a:t>thỏa</a:t>
            </a:r>
            <a:r>
              <a:rPr lang="en-US" sz="2400" b="1" dirty="0" smtClean="0">
                <a:ea typeface="ＭＳ Ｐゴシック" pitchFamily="34" charset="-128"/>
              </a:rPr>
              <a:t> </a:t>
            </a:r>
            <a:r>
              <a:rPr lang="en-US" sz="2400" b="1" dirty="0" err="1" smtClean="0">
                <a:ea typeface="ＭＳ Ｐゴシック" pitchFamily="34" charset="-128"/>
              </a:rPr>
              <a:t>lòng</a:t>
            </a:r>
            <a:endParaRPr lang="en-US" sz="2400" b="1" dirty="0" smtClean="0">
              <a:ea typeface="ＭＳ Ｐゴシック" pitchFamily="34" charset="-128"/>
            </a:endParaRPr>
          </a:p>
          <a:p>
            <a:pPr lvl="1" eaLnBrk="1" hangingPunct="1">
              <a:lnSpc>
                <a:spcPct val="90000"/>
              </a:lnSpc>
            </a:pPr>
            <a:r>
              <a:rPr lang="en-US" sz="2400" b="1" dirty="0" err="1" smtClean="0">
                <a:ea typeface="ＭＳ Ｐゴシック" pitchFamily="34" charset="-128"/>
              </a:rPr>
              <a:t>Ủy</a:t>
            </a:r>
            <a:r>
              <a:rPr lang="en-US" sz="2400" b="1" dirty="0" smtClean="0">
                <a:ea typeface="ＭＳ Ｐゴシック" pitchFamily="34" charset="-128"/>
              </a:rPr>
              <a:t> </a:t>
            </a:r>
            <a:r>
              <a:rPr lang="en-US" sz="2400" b="1" dirty="0" err="1" smtClean="0">
                <a:ea typeface="ＭＳ Ｐゴシック" pitchFamily="34" charset="-128"/>
              </a:rPr>
              <a:t>thác</a:t>
            </a:r>
            <a:r>
              <a:rPr lang="en-US" sz="2400" b="1" dirty="0" smtClean="0">
                <a:ea typeface="ＭＳ Ｐゴシック" pitchFamily="34" charset="-128"/>
              </a:rPr>
              <a:t> </a:t>
            </a:r>
            <a:r>
              <a:rPr lang="en-US" sz="2400" b="1" dirty="0" err="1" smtClean="0">
                <a:ea typeface="ＭＳ Ｐゴシック" pitchFamily="34" charset="-128"/>
              </a:rPr>
              <a:t>cho</a:t>
            </a:r>
            <a:r>
              <a:rPr lang="en-US" sz="2400" b="1" dirty="0" smtClean="0">
                <a:ea typeface="ＭＳ Ｐゴシック" pitchFamily="34" charset="-128"/>
              </a:rPr>
              <a:t> </a:t>
            </a:r>
            <a:r>
              <a:rPr lang="en-US" sz="2400" b="1" dirty="0" err="1" smtClean="0">
                <a:ea typeface="ＭＳ Ｐゴシック" pitchFamily="34" charset="-128"/>
              </a:rPr>
              <a:t>Timôthê</a:t>
            </a:r>
            <a:r>
              <a:rPr lang="en-US" sz="2400" b="1" dirty="0" smtClean="0">
                <a:ea typeface="ＭＳ Ｐゴシック" pitchFamily="34" charset="-128"/>
              </a:rPr>
              <a:t>: Theo </a:t>
            </a:r>
            <a:r>
              <a:rPr lang="en-US" sz="2400" b="1" dirty="0" err="1" smtClean="0">
                <a:ea typeface="ＭＳ Ｐゴシック" pitchFamily="34" charset="-128"/>
              </a:rPr>
              <a:t>đuổi</a:t>
            </a:r>
            <a:r>
              <a:rPr lang="en-US" sz="2400" b="1" dirty="0" smtClean="0">
                <a:ea typeface="ＭＳ Ｐゴシック" pitchFamily="34" charset="-128"/>
              </a:rPr>
              <a:t> </a:t>
            </a:r>
            <a:r>
              <a:rPr lang="en-US" sz="2400" b="1" dirty="0" err="1" smtClean="0">
                <a:ea typeface="ＭＳ Ｐゴシック" pitchFamily="34" charset="-128"/>
              </a:rPr>
              <a:t>những</a:t>
            </a:r>
            <a:r>
              <a:rPr lang="en-US" sz="2400" b="1" dirty="0" smtClean="0">
                <a:ea typeface="ＭＳ Ｐゴシック" pitchFamily="34" charset="-128"/>
              </a:rPr>
              <a:t> </a:t>
            </a:r>
            <a:r>
              <a:rPr lang="en-US" sz="2400" b="1" dirty="0" err="1" smtClean="0">
                <a:ea typeface="ＭＳ Ｐゴシック" pitchFamily="34" charset="-128"/>
              </a:rPr>
              <a:t>mục</a:t>
            </a:r>
            <a:r>
              <a:rPr lang="en-US" sz="2400" b="1" dirty="0" smtClean="0">
                <a:ea typeface="ＭＳ Ｐゴシック" pitchFamily="34" charset="-128"/>
              </a:rPr>
              <a:t> </a:t>
            </a:r>
            <a:r>
              <a:rPr lang="en-US" sz="2400" b="1" dirty="0" err="1" smtClean="0">
                <a:ea typeface="ＭＳ Ｐゴシック" pitchFamily="34" charset="-128"/>
              </a:rPr>
              <a:t>tiêu</a:t>
            </a:r>
            <a:r>
              <a:rPr lang="en-US" sz="2400" b="1" dirty="0" smtClean="0">
                <a:ea typeface="ＭＳ Ｐゴシック" pitchFamily="34" charset="-128"/>
              </a:rPr>
              <a:t> </a:t>
            </a:r>
            <a:r>
              <a:rPr lang="en-US" sz="2400" b="1" dirty="0" err="1" smtClean="0">
                <a:ea typeface="ＭＳ Ｐゴシック" pitchFamily="34" charset="-128"/>
              </a:rPr>
              <a:t>thiêng</a:t>
            </a:r>
            <a:r>
              <a:rPr lang="en-US" sz="2400" b="1" dirty="0" smtClean="0">
                <a:ea typeface="ＭＳ Ｐゴシック" pitchFamily="34" charset="-128"/>
              </a:rPr>
              <a:t> </a:t>
            </a:r>
            <a:r>
              <a:rPr lang="en-US" sz="2400" b="1" dirty="0" err="1" smtClean="0">
                <a:ea typeface="ＭＳ Ｐゴシック" pitchFamily="34" charset="-128"/>
              </a:rPr>
              <a:t>liêng</a:t>
            </a:r>
            <a:endParaRPr lang="en-US" sz="2400" b="1" dirty="0" smtClean="0">
              <a:ea typeface="ＭＳ Ｐゴシック" pitchFamily="34" charset="-128"/>
            </a:endParaRPr>
          </a:p>
          <a:p>
            <a:pPr lvl="1" eaLnBrk="1" hangingPunct="1">
              <a:lnSpc>
                <a:spcPct val="90000"/>
              </a:lnSpc>
            </a:pPr>
            <a:r>
              <a:rPr lang="en-US" sz="2400" b="1" dirty="0" err="1" smtClean="0">
                <a:ea typeface="ＭＳ Ｐゴシック" pitchFamily="34" charset="-128"/>
              </a:rPr>
              <a:t>Truyền</a:t>
            </a:r>
            <a:r>
              <a:rPr lang="en-US" sz="2400" b="1" dirty="0" smtClean="0">
                <a:ea typeface="ＭＳ Ｐゴシック" pitchFamily="34" charset="-128"/>
              </a:rPr>
              <a:t> </a:t>
            </a:r>
            <a:r>
              <a:rPr lang="en-US" sz="2400" b="1" dirty="0" err="1" smtClean="0">
                <a:ea typeface="ＭＳ Ｐゴシック" pitchFamily="34" charset="-128"/>
              </a:rPr>
              <a:t>lệnh</a:t>
            </a:r>
            <a:r>
              <a:rPr lang="en-US" sz="2400" b="1" dirty="0" smtClean="0">
                <a:ea typeface="ＭＳ Ｐゴシック" pitchFamily="34" charset="-128"/>
              </a:rPr>
              <a:t> </a:t>
            </a:r>
            <a:r>
              <a:rPr lang="en-US" sz="2400" b="1" dirty="0" err="1" smtClean="0">
                <a:ea typeface="ＭＳ Ｐゴシック" pitchFamily="34" charset="-128"/>
              </a:rPr>
              <a:t>cho</a:t>
            </a:r>
            <a:r>
              <a:rPr lang="en-US" sz="2400" b="1" dirty="0" smtClean="0">
                <a:ea typeface="ＭＳ Ｐゴシック" pitchFamily="34" charset="-128"/>
              </a:rPr>
              <a:t> </a:t>
            </a:r>
            <a:r>
              <a:rPr lang="en-US" sz="2400" b="1" dirty="0" err="1" smtClean="0">
                <a:ea typeface="ＭＳ Ｐゴシック" pitchFamily="34" charset="-128"/>
              </a:rPr>
              <a:t>người</a:t>
            </a:r>
            <a:r>
              <a:rPr lang="en-US" sz="2400" b="1" dirty="0" smtClean="0">
                <a:ea typeface="ＭＳ Ｐゴシック" pitchFamily="34" charset="-128"/>
              </a:rPr>
              <a:t> </a:t>
            </a:r>
            <a:r>
              <a:rPr lang="en-US" sz="2400" b="1" dirty="0" err="1" smtClean="0">
                <a:ea typeface="ＭＳ Ｐゴシック" pitchFamily="34" charset="-128"/>
              </a:rPr>
              <a:t>giàu</a:t>
            </a:r>
            <a:r>
              <a:rPr lang="en-US" sz="2400" b="1" dirty="0" smtClean="0">
                <a:ea typeface="ＭＳ Ｐゴシック" pitchFamily="34" charset="-128"/>
              </a:rPr>
              <a:t>: </a:t>
            </a:r>
            <a:r>
              <a:rPr lang="en-US" sz="2400" b="1" dirty="0" err="1" smtClean="0">
                <a:ea typeface="ＭＳ Ｐゴシック" pitchFamily="34" charset="-128"/>
              </a:rPr>
              <a:t>Đặt</a:t>
            </a:r>
            <a:r>
              <a:rPr lang="en-US" sz="2400" b="1" dirty="0" smtClean="0">
                <a:ea typeface="ＭＳ Ｐゴシック" pitchFamily="34" charset="-128"/>
              </a:rPr>
              <a:t> </a:t>
            </a:r>
            <a:r>
              <a:rPr lang="en-US" sz="2400" b="1" dirty="0" err="1" smtClean="0">
                <a:ea typeface="ＭＳ Ｐゴシック" pitchFamily="34" charset="-128"/>
              </a:rPr>
              <a:t>hy</a:t>
            </a:r>
            <a:r>
              <a:rPr lang="en-US" sz="2400" b="1" dirty="0" smtClean="0">
                <a:ea typeface="ＭＳ Ｐゴシック" pitchFamily="34" charset="-128"/>
              </a:rPr>
              <a:t> </a:t>
            </a:r>
            <a:r>
              <a:rPr lang="en-US" sz="2400" b="1" dirty="0" err="1" smtClean="0">
                <a:ea typeface="ＭＳ Ｐゴシック" pitchFamily="34" charset="-128"/>
              </a:rPr>
              <a:t>vọng</a:t>
            </a:r>
            <a:r>
              <a:rPr lang="en-US" sz="2400" b="1" dirty="0" smtClean="0">
                <a:ea typeface="ＭＳ Ｐゴシック" pitchFamily="34" charset="-128"/>
              </a:rPr>
              <a:t> </a:t>
            </a:r>
            <a:r>
              <a:rPr lang="en-US" sz="2400" b="1" dirty="0" err="1" smtClean="0">
                <a:ea typeface="ＭＳ Ｐゴシック" pitchFamily="34" charset="-128"/>
              </a:rPr>
              <a:t>nơi</a:t>
            </a:r>
            <a:r>
              <a:rPr lang="en-US" sz="2400" b="1" dirty="0" smtClean="0">
                <a:ea typeface="ＭＳ Ｐゴシック" pitchFamily="34" charset="-128"/>
              </a:rPr>
              <a:t> </a:t>
            </a:r>
            <a:r>
              <a:rPr lang="en-US" sz="2400" b="1" dirty="0" err="1" smtClean="0">
                <a:ea typeface="ＭＳ Ｐゴシック" pitchFamily="34" charset="-128"/>
              </a:rPr>
              <a:t>Chúa</a:t>
            </a:r>
            <a:r>
              <a:rPr lang="en-US" sz="2400" b="1" dirty="0" smtClean="0">
                <a:ea typeface="ＭＳ Ｐゴシック" pitchFamily="34" charset="-128"/>
              </a:rPr>
              <a:t> </a:t>
            </a:r>
            <a:r>
              <a:rPr lang="en-US" sz="2400" b="1" dirty="0" err="1" smtClean="0">
                <a:ea typeface="ＭＳ Ｐゴシック" pitchFamily="34" charset="-128"/>
              </a:rPr>
              <a:t>chứ</a:t>
            </a:r>
            <a:r>
              <a:rPr lang="en-US" sz="2400" b="1" dirty="0" smtClean="0">
                <a:ea typeface="ＭＳ Ｐゴシック" pitchFamily="34" charset="-128"/>
              </a:rPr>
              <a:t> </a:t>
            </a:r>
            <a:r>
              <a:rPr lang="en-US" sz="2400" b="1" dirty="0" err="1" smtClean="0">
                <a:ea typeface="ＭＳ Ｐゴシック" pitchFamily="34" charset="-128"/>
              </a:rPr>
              <a:t>không</a:t>
            </a:r>
            <a:r>
              <a:rPr lang="en-US" sz="2400" b="1" dirty="0" smtClean="0">
                <a:ea typeface="ＭＳ Ｐゴシック" pitchFamily="34" charset="-128"/>
              </a:rPr>
              <a:t> </a:t>
            </a:r>
            <a:r>
              <a:rPr lang="en-US" sz="2400" b="1" dirty="0" err="1" smtClean="0">
                <a:ea typeface="ＭＳ Ｐゴシック" pitchFamily="34" charset="-128"/>
              </a:rPr>
              <a:t>phải</a:t>
            </a:r>
            <a:r>
              <a:rPr lang="en-US" sz="2400" b="1" dirty="0" smtClean="0">
                <a:ea typeface="ＭＳ Ｐゴシック" pitchFamily="34" charset="-128"/>
              </a:rPr>
              <a:t> </a:t>
            </a:r>
            <a:r>
              <a:rPr lang="en-US" sz="2400" b="1" dirty="0" err="1" smtClean="0">
                <a:ea typeface="ＭＳ Ｐゴシック" pitchFamily="34" charset="-128"/>
              </a:rPr>
              <a:t>nơi</a:t>
            </a:r>
            <a:r>
              <a:rPr lang="en-US" sz="2400" b="1" dirty="0" smtClean="0">
                <a:ea typeface="ＭＳ Ｐゴシック" pitchFamily="34" charset="-128"/>
              </a:rPr>
              <a:t> </a:t>
            </a:r>
            <a:r>
              <a:rPr lang="en-US" sz="2400" b="1" dirty="0" err="1" smtClean="0">
                <a:ea typeface="ＭＳ Ｐゴシック" pitchFamily="34" charset="-128"/>
              </a:rPr>
              <a:t>sự</a:t>
            </a:r>
            <a:r>
              <a:rPr lang="en-US" sz="2400" b="1" dirty="0" smtClean="0">
                <a:ea typeface="ＭＳ Ｐゴシック" pitchFamily="34" charset="-128"/>
              </a:rPr>
              <a:t> </a:t>
            </a:r>
            <a:r>
              <a:rPr lang="en-US" sz="2400" b="1" dirty="0" err="1" smtClean="0">
                <a:ea typeface="ＭＳ Ｐゴシック" pitchFamily="34" charset="-128"/>
              </a:rPr>
              <a:t>giàu</a:t>
            </a:r>
            <a:r>
              <a:rPr lang="en-US" sz="2400" b="1" dirty="0" smtClean="0">
                <a:ea typeface="ＭＳ Ｐゴシック" pitchFamily="34" charset="-128"/>
              </a:rPr>
              <a:t> </a:t>
            </a:r>
            <a:r>
              <a:rPr lang="en-US" sz="2400" b="1" dirty="0" err="1" smtClean="0">
                <a:ea typeface="ＭＳ Ｐゴシック" pitchFamily="34" charset="-128"/>
              </a:rPr>
              <a:t>có</a:t>
            </a:r>
            <a:endParaRPr lang="en-US" sz="2400" b="1" dirty="0" smtClean="0">
              <a:ea typeface="ＭＳ Ｐゴシック" pitchFamily="34" charset="-128"/>
            </a:endParaRPr>
          </a:p>
          <a:p>
            <a:pPr lvl="1" eaLnBrk="1" hangingPunct="1">
              <a:lnSpc>
                <a:spcPct val="90000"/>
              </a:lnSpc>
            </a:pPr>
            <a:r>
              <a:rPr lang="en-US" sz="2400" b="1" dirty="0" err="1" smtClean="0">
                <a:ea typeface="ＭＳ Ｐゴシック" pitchFamily="34" charset="-128"/>
              </a:rPr>
              <a:t>Ủy</a:t>
            </a:r>
            <a:r>
              <a:rPr lang="en-US" sz="2400" b="1" dirty="0" smtClean="0">
                <a:ea typeface="ＭＳ Ｐゴシック" pitchFamily="34" charset="-128"/>
              </a:rPr>
              <a:t> </a:t>
            </a:r>
            <a:r>
              <a:rPr lang="en-US" sz="2400" b="1" dirty="0" err="1" smtClean="0">
                <a:ea typeface="ＭＳ Ｐゴシック" pitchFamily="34" charset="-128"/>
              </a:rPr>
              <a:t>thác</a:t>
            </a:r>
            <a:r>
              <a:rPr lang="en-US" sz="2400" b="1" dirty="0" smtClean="0">
                <a:ea typeface="ＭＳ Ｐゴシック" pitchFamily="34" charset="-128"/>
              </a:rPr>
              <a:t> </a:t>
            </a:r>
            <a:r>
              <a:rPr lang="en-US" sz="2400" b="1" dirty="0" err="1" smtClean="0">
                <a:ea typeface="ＭＳ Ｐゴシック" pitchFamily="34" charset="-128"/>
              </a:rPr>
              <a:t>cho</a:t>
            </a:r>
            <a:r>
              <a:rPr lang="en-US" sz="2400" b="1" dirty="0" smtClean="0">
                <a:ea typeface="ＭＳ Ｐゴシック" pitchFamily="34" charset="-128"/>
              </a:rPr>
              <a:t> </a:t>
            </a:r>
            <a:r>
              <a:rPr lang="en-US" sz="2400" b="1" dirty="0" err="1" smtClean="0">
                <a:ea typeface="ＭＳ Ｐゴシック" pitchFamily="34" charset="-128"/>
              </a:rPr>
              <a:t>Timôthê</a:t>
            </a:r>
            <a:r>
              <a:rPr lang="en-US" sz="2400" b="1" dirty="0" smtClean="0">
                <a:ea typeface="ＭＳ Ｐゴシック" pitchFamily="34" charset="-128"/>
              </a:rPr>
              <a:t>: </a:t>
            </a:r>
            <a:r>
              <a:rPr lang="en-US" sz="2400" b="1" dirty="0" err="1" smtClean="0">
                <a:ea typeface="ＭＳ Ｐゴシック" pitchFamily="34" charset="-128"/>
              </a:rPr>
              <a:t>Giữ</a:t>
            </a:r>
            <a:r>
              <a:rPr lang="en-US" sz="2400" b="1" dirty="0" smtClean="0">
                <a:ea typeface="ＭＳ Ｐゴシック" pitchFamily="34" charset="-128"/>
              </a:rPr>
              <a:t> </a:t>
            </a:r>
            <a:r>
              <a:rPr lang="en-US" sz="2400" b="1" dirty="0" err="1" smtClean="0">
                <a:ea typeface="ＭＳ Ｐゴシック" pitchFamily="34" charset="-128"/>
              </a:rPr>
              <a:t>sự</a:t>
            </a:r>
            <a:r>
              <a:rPr lang="en-US" sz="2400" b="1" dirty="0" smtClean="0">
                <a:ea typeface="ＭＳ Ｐゴシック" pitchFamily="34" charset="-128"/>
              </a:rPr>
              <a:t> </a:t>
            </a:r>
            <a:r>
              <a:rPr lang="en-US" sz="2400" b="1" dirty="0" err="1" smtClean="0">
                <a:ea typeface="ＭＳ Ｐゴシック" pitchFamily="34" charset="-128"/>
              </a:rPr>
              <a:t>phó</a:t>
            </a:r>
            <a:r>
              <a:rPr lang="en-US" sz="2400" b="1" dirty="0" smtClean="0">
                <a:ea typeface="ＭＳ Ｐゴシック" pitchFamily="34" charset="-128"/>
              </a:rPr>
              <a:t> </a:t>
            </a:r>
            <a:r>
              <a:rPr lang="en-US" sz="2400" b="1" dirty="0" err="1" smtClean="0">
                <a:ea typeface="ＭＳ Ｐゴシック" pitchFamily="34" charset="-128"/>
              </a:rPr>
              <a:t>thác</a:t>
            </a:r>
            <a:r>
              <a:rPr lang="en-US" sz="2400" b="1" dirty="0" smtClean="0">
                <a:ea typeface="ＭＳ Ｐゴシック" pitchFamily="34" charset="-128"/>
              </a:rPr>
              <a:t> </a:t>
            </a:r>
          </a:p>
        </p:txBody>
      </p:sp>
      <p:sp>
        <p:nvSpPr>
          <p:cNvPr id="196612" name="Text Box 4"/>
          <p:cNvSpPr txBox="1">
            <a:spLocks noChangeArrowheads="1"/>
          </p:cNvSpPr>
          <p:nvPr/>
        </p:nvSpPr>
        <p:spPr bwMode="auto">
          <a:xfrm>
            <a:off x="8374063" y="50800"/>
            <a:ext cx="698500" cy="460375"/>
          </a:xfrm>
          <a:prstGeom prst="rect">
            <a:avLst/>
          </a:prstGeom>
          <a:noFill/>
          <a:ln w="9525">
            <a:noFill/>
            <a:miter lim="800000"/>
            <a:headEnd/>
            <a:tailEnd/>
          </a:ln>
          <a:effec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defRPr/>
            </a:pPr>
            <a:r>
              <a:rPr lang="en-US" sz="2400" dirty="0" smtClean="0">
                <a:solidFill>
                  <a:schemeClr val="tx2"/>
                </a:solidFill>
                <a:effectLst>
                  <a:outerShdw blurRad="38100" dist="38100" dir="2700000" algn="tl">
                    <a:srgbClr val="DDDDDD"/>
                  </a:outerShdw>
                </a:effectLst>
                <a:latin typeface="Arial" charset="0"/>
                <a:cs typeface="Arial" charset="0"/>
              </a:rPr>
              <a:t>220</a:t>
            </a:r>
            <a:endParaRPr lang="en-US" sz="2800" dirty="0" smtClean="0">
              <a:effectLst>
                <a:outerShdw blurRad="38100" dist="38100" dir="2700000" algn="tl">
                  <a:srgbClr val="DDDDDD"/>
                </a:outerShdw>
              </a:effectLst>
              <a:latin typeface="Arial" charset="0"/>
              <a:cs typeface="Arial"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diamond(in)">
                                      <p:cBhvr>
                                        <p:cTn id="7" dur="2000"/>
                                        <p:tgtEl>
                                          <p:spTgt spid="21299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12995">
                                            <p:txEl>
                                              <p:pRg st="1" end="1"/>
                                            </p:txEl>
                                          </p:spTgt>
                                        </p:tgtEl>
                                        <p:attrNameLst>
                                          <p:attrName>style.visibility</p:attrName>
                                        </p:attrNameLst>
                                      </p:cBhvr>
                                      <p:to>
                                        <p:strVal val="visible"/>
                                      </p:to>
                                    </p:set>
                                    <p:animEffect transition="in" filter="diamond(in)">
                                      <p:cBhvr>
                                        <p:cTn id="10" dur="2000"/>
                                        <p:tgtEl>
                                          <p:spTgt spid="212995">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212995">
                                            <p:txEl>
                                              <p:pRg st="2" end="2"/>
                                            </p:txEl>
                                          </p:spTgt>
                                        </p:tgtEl>
                                        <p:attrNameLst>
                                          <p:attrName>style.visibility</p:attrName>
                                        </p:attrNameLst>
                                      </p:cBhvr>
                                      <p:to>
                                        <p:strVal val="visible"/>
                                      </p:to>
                                    </p:set>
                                    <p:animEffect transition="in" filter="diamond(in)">
                                      <p:cBhvr>
                                        <p:cTn id="13" dur="2000"/>
                                        <p:tgtEl>
                                          <p:spTgt spid="21299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2995">
                                            <p:txEl>
                                              <p:pRg st="3" end="3"/>
                                            </p:txEl>
                                          </p:spTgt>
                                        </p:tgtEl>
                                        <p:attrNameLst>
                                          <p:attrName>style.visibility</p:attrName>
                                        </p:attrNameLst>
                                      </p:cBhvr>
                                      <p:to>
                                        <p:strVal val="visible"/>
                                      </p:to>
                                    </p:set>
                                    <p:anim calcmode="lin" valueType="num">
                                      <p:cBhvr additive="base">
                                        <p:cTn id="18" dur="500" fill="hold"/>
                                        <p:tgtEl>
                                          <p:spTgt spid="21299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2995">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12995">
                                            <p:txEl>
                                              <p:pRg st="4" end="4"/>
                                            </p:txEl>
                                          </p:spTgt>
                                        </p:tgtEl>
                                        <p:attrNameLst>
                                          <p:attrName>style.visibility</p:attrName>
                                        </p:attrNameLst>
                                      </p:cBhvr>
                                      <p:to>
                                        <p:strVal val="visible"/>
                                      </p:to>
                                    </p:set>
                                    <p:anim calcmode="lin" valueType="num">
                                      <p:cBhvr additive="base">
                                        <p:cTn id="22" dur="500" fill="hold"/>
                                        <p:tgtEl>
                                          <p:spTgt spid="21299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29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12995">
                                            <p:txEl>
                                              <p:pRg st="5" end="5"/>
                                            </p:txEl>
                                          </p:spTgt>
                                        </p:tgtEl>
                                        <p:attrNameLst>
                                          <p:attrName>style.visibility</p:attrName>
                                        </p:attrNameLst>
                                      </p:cBhvr>
                                      <p:to>
                                        <p:strVal val="visible"/>
                                      </p:to>
                                    </p:set>
                                    <p:anim calcmode="lin" valueType="num">
                                      <p:cBhvr additive="base">
                                        <p:cTn id="28" dur="500" fill="hold"/>
                                        <p:tgtEl>
                                          <p:spTgt spid="212995">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12995">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12995">
                                            <p:txEl>
                                              <p:pRg st="6" end="6"/>
                                            </p:txEl>
                                          </p:spTgt>
                                        </p:tgtEl>
                                        <p:attrNameLst>
                                          <p:attrName>style.visibility</p:attrName>
                                        </p:attrNameLst>
                                      </p:cBhvr>
                                      <p:to>
                                        <p:strVal val="visible"/>
                                      </p:to>
                                    </p:set>
                                    <p:anim calcmode="lin" valueType="num">
                                      <p:cBhvr additive="base">
                                        <p:cTn id="32" dur="500" fill="hold"/>
                                        <p:tgtEl>
                                          <p:spTgt spid="21299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2995">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12995">
                                            <p:txEl>
                                              <p:pRg st="7" end="7"/>
                                            </p:txEl>
                                          </p:spTgt>
                                        </p:tgtEl>
                                        <p:attrNameLst>
                                          <p:attrName>style.visibility</p:attrName>
                                        </p:attrNameLst>
                                      </p:cBhvr>
                                      <p:to>
                                        <p:strVal val="visible"/>
                                      </p:to>
                                    </p:set>
                                    <p:anim calcmode="lin" valueType="num">
                                      <p:cBhvr additive="base">
                                        <p:cTn id="36" dur="500" fill="hold"/>
                                        <p:tgtEl>
                                          <p:spTgt spid="212995">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2995">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12995">
                                            <p:txEl>
                                              <p:pRg st="8" end="8"/>
                                            </p:txEl>
                                          </p:spTgt>
                                        </p:tgtEl>
                                        <p:attrNameLst>
                                          <p:attrName>style.visibility</p:attrName>
                                        </p:attrNameLst>
                                      </p:cBhvr>
                                      <p:to>
                                        <p:strVal val="visible"/>
                                      </p:to>
                                    </p:set>
                                    <p:anim calcmode="lin" valueType="num">
                                      <p:cBhvr additive="base">
                                        <p:cTn id="40" dur="500" fill="hold"/>
                                        <p:tgtEl>
                                          <p:spTgt spid="212995">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12995">
                                            <p:txEl>
                                              <p:pRg st="8" end="8"/>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12995">
                                            <p:txEl>
                                              <p:pRg st="9" end="9"/>
                                            </p:txEl>
                                          </p:spTgt>
                                        </p:tgtEl>
                                        <p:attrNameLst>
                                          <p:attrName>style.visibility</p:attrName>
                                        </p:attrNameLst>
                                      </p:cBhvr>
                                      <p:to>
                                        <p:strVal val="visible"/>
                                      </p:to>
                                    </p:set>
                                    <p:anim calcmode="lin" valueType="num">
                                      <p:cBhvr additive="base">
                                        <p:cTn id="44" dur="500" fill="hold"/>
                                        <p:tgtEl>
                                          <p:spTgt spid="212995">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12995">
                                            <p:txEl>
                                              <p:pRg st="9" end="9"/>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12995">
                                            <p:txEl>
                                              <p:pRg st="10" end="10"/>
                                            </p:txEl>
                                          </p:spTgt>
                                        </p:tgtEl>
                                        <p:attrNameLst>
                                          <p:attrName>style.visibility</p:attrName>
                                        </p:attrNameLst>
                                      </p:cBhvr>
                                      <p:to>
                                        <p:strVal val="visible"/>
                                      </p:to>
                                    </p:set>
                                    <p:anim calcmode="lin" valueType="num">
                                      <p:cBhvr additive="base">
                                        <p:cTn id="48" dur="500" fill="hold"/>
                                        <p:tgtEl>
                                          <p:spTgt spid="212995">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129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ctrTitle"/>
          </p:nvPr>
        </p:nvSpPr>
        <p:spPr>
          <a:xfrm>
            <a:off x="685800" y="0"/>
            <a:ext cx="7315200" cy="1295400"/>
          </a:xfrm>
        </p:spPr>
        <p:txBody>
          <a:bodyPr/>
          <a:lstStyle/>
          <a:p>
            <a:pPr eaLnBrk="1" hangingPunct="1"/>
            <a:r>
              <a:rPr lang="en-US" sz="6000" b="1" dirty="0" smtClean="0">
                <a:solidFill>
                  <a:srgbClr val="0070C0"/>
                </a:solidFill>
                <a:ea typeface="ＭＳ Ｐゴシック" pitchFamily="34" charset="-128"/>
              </a:rPr>
              <a:t>I </a:t>
            </a:r>
            <a:r>
              <a:rPr lang="en-US" sz="6000" b="1" dirty="0" err="1" smtClean="0">
                <a:solidFill>
                  <a:srgbClr val="0070C0"/>
                </a:solidFill>
                <a:ea typeface="ＭＳ Ｐゴシック" pitchFamily="34" charset="-128"/>
              </a:rPr>
              <a:t>Timôthê</a:t>
            </a:r>
            <a:r>
              <a:rPr lang="en-US" sz="6000" b="1" dirty="0" smtClean="0">
                <a:solidFill>
                  <a:srgbClr val="0070C0"/>
                </a:solidFill>
                <a:ea typeface="ＭＳ Ｐゴシック" pitchFamily="34" charset="-128"/>
              </a:rPr>
              <a:t>  </a:t>
            </a:r>
            <a:r>
              <a:rPr lang="en-US" sz="6000" b="1" dirty="0" err="1" smtClean="0">
                <a:solidFill>
                  <a:srgbClr val="0070C0"/>
                </a:solidFill>
                <a:ea typeface="ＭＳ Ｐゴシック" pitchFamily="34" charset="-128"/>
              </a:rPr>
              <a:t>đoạn</a:t>
            </a:r>
            <a:r>
              <a:rPr lang="en-US" sz="6000" b="1" dirty="0" smtClean="0">
                <a:solidFill>
                  <a:srgbClr val="0070C0"/>
                </a:solidFill>
                <a:ea typeface="ＭＳ Ｐゴシック" pitchFamily="34" charset="-128"/>
              </a:rPr>
              <a:t> 2</a:t>
            </a:r>
          </a:p>
        </p:txBody>
      </p:sp>
      <p:sp>
        <p:nvSpPr>
          <p:cNvPr id="214019" name="Rectangle 3"/>
          <p:cNvSpPr>
            <a:spLocks noGrp="1" noChangeArrowheads="1"/>
          </p:cNvSpPr>
          <p:nvPr>
            <p:ph type="subTitle" idx="1"/>
          </p:nvPr>
        </p:nvSpPr>
        <p:spPr>
          <a:xfrm>
            <a:off x="838200" y="4495800"/>
            <a:ext cx="5715000" cy="2362200"/>
          </a:xfrm>
        </p:spPr>
        <p:txBody>
          <a:bodyPr>
            <a:normAutofit/>
          </a:bodyPr>
          <a:lstStyle/>
          <a:p>
            <a:pPr algn="l" eaLnBrk="1" hangingPunct="1"/>
            <a:r>
              <a:rPr lang="en-US" sz="4000" b="1" u="sng" dirty="0" err="1" smtClean="0">
                <a:solidFill>
                  <a:srgbClr val="0070C0"/>
                </a:solidFill>
                <a:ea typeface="ＭＳ Ｐゴシック" pitchFamily="34" charset="-128"/>
                <a:cs typeface="Arial" pitchFamily="34" charset="0"/>
              </a:rPr>
              <a:t>Tranh</a:t>
            </a:r>
            <a:r>
              <a:rPr lang="en-US" sz="4000" b="1" u="sng" dirty="0" smtClean="0">
                <a:solidFill>
                  <a:srgbClr val="0070C0"/>
                </a:solidFill>
                <a:ea typeface="ＭＳ Ｐゴシック" pitchFamily="34" charset="-128"/>
                <a:cs typeface="Arial" pitchFamily="34" charset="0"/>
              </a:rPr>
              <a:t> </a:t>
            </a:r>
            <a:r>
              <a:rPr lang="en-US" sz="4000" b="1" u="sng" dirty="0" err="1" smtClean="0">
                <a:solidFill>
                  <a:srgbClr val="0070C0"/>
                </a:solidFill>
                <a:ea typeface="ＭＳ Ｐゴシック" pitchFamily="34" charset="-128"/>
                <a:cs typeface="Arial" pitchFamily="34" charset="0"/>
              </a:rPr>
              <a:t>luận</a:t>
            </a:r>
            <a:r>
              <a:rPr lang="en-US" sz="4000" b="1" dirty="0" smtClean="0">
                <a:solidFill>
                  <a:srgbClr val="0070C0"/>
                </a:solidFill>
                <a:ea typeface="ＭＳ Ｐゴシック" pitchFamily="34" charset="-128"/>
                <a:cs typeface="Arial" pitchFamily="34" charset="0"/>
              </a:rPr>
              <a:t>: </a:t>
            </a:r>
          </a:p>
          <a:p>
            <a:pPr eaLnBrk="1" hangingPunct="1"/>
            <a:r>
              <a:rPr lang="en-US" sz="4000" b="1" dirty="0" err="1" smtClean="0">
                <a:solidFill>
                  <a:srgbClr val="0070C0"/>
                </a:solidFill>
                <a:ea typeface="ＭＳ Ｐゴシック" pitchFamily="34" charset="-128"/>
                <a:cs typeface="Arial" pitchFamily="34" charset="0"/>
              </a:rPr>
              <a:t>Vai</a:t>
            </a:r>
            <a:r>
              <a:rPr lang="en-US" sz="4000" b="1" dirty="0" smtClean="0">
                <a:solidFill>
                  <a:srgbClr val="0070C0"/>
                </a:solidFill>
                <a:ea typeface="ＭＳ Ｐゴシック" pitchFamily="34" charset="-128"/>
                <a:cs typeface="Arial" pitchFamily="34" charset="0"/>
              </a:rPr>
              <a:t> </a:t>
            </a:r>
            <a:r>
              <a:rPr lang="en-US" sz="4000" b="1" dirty="0" err="1" smtClean="0">
                <a:solidFill>
                  <a:srgbClr val="0070C0"/>
                </a:solidFill>
                <a:ea typeface="ＭＳ Ｐゴシック" pitchFamily="34" charset="-128"/>
                <a:cs typeface="Arial" pitchFamily="34" charset="0"/>
              </a:rPr>
              <a:t>trò</a:t>
            </a:r>
            <a:r>
              <a:rPr lang="en-US" sz="4000" b="1" dirty="0" smtClean="0">
                <a:solidFill>
                  <a:srgbClr val="0070C0"/>
                </a:solidFill>
                <a:ea typeface="ＭＳ Ｐゴシック" pitchFamily="34" charset="-128"/>
                <a:cs typeface="Arial" pitchFamily="34" charset="0"/>
              </a:rPr>
              <a:t> </a:t>
            </a:r>
            <a:r>
              <a:rPr lang="en-US" sz="4000" b="1" dirty="0" err="1" smtClean="0">
                <a:solidFill>
                  <a:srgbClr val="0070C0"/>
                </a:solidFill>
                <a:ea typeface="ＭＳ Ｐゴシック" pitchFamily="34" charset="-128"/>
                <a:cs typeface="Arial" pitchFamily="34" charset="0"/>
              </a:rPr>
              <a:t>của</a:t>
            </a:r>
            <a:r>
              <a:rPr lang="en-US" sz="4000" b="1" dirty="0" smtClean="0">
                <a:solidFill>
                  <a:srgbClr val="0070C0"/>
                </a:solidFill>
                <a:ea typeface="ＭＳ Ｐゴシック" pitchFamily="34" charset="-128"/>
                <a:cs typeface="Arial" pitchFamily="34" charset="0"/>
              </a:rPr>
              <a:t> </a:t>
            </a:r>
            <a:r>
              <a:rPr lang="en-US" sz="4000" b="1" dirty="0" err="1" smtClean="0">
                <a:solidFill>
                  <a:srgbClr val="0070C0"/>
                </a:solidFill>
                <a:ea typeface="ＭＳ Ｐゴシック" pitchFamily="34" charset="-128"/>
                <a:cs typeface="Arial" pitchFamily="34" charset="0"/>
              </a:rPr>
              <a:t>nữ</a:t>
            </a:r>
            <a:r>
              <a:rPr lang="en-US" sz="4000" b="1" dirty="0" smtClean="0">
                <a:solidFill>
                  <a:srgbClr val="0070C0"/>
                </a:solidFill>
                <a:ea typeface="ＭＳ Ｐゴシック" pitchFamily="34" charset="-128"/>
                <a:cs typeface="Arial" pitchFamily="34" charset="0"/>
              </a:rPr>
              <a:t> </a:t>
            </a:r>
            <a:r>
              <a:rPr lang="en-US" sz="4000" b="1" dirty="0" err="1" smtClean="0">
                <a:solidFill>
                  <a:srgbClr val="0070C0"/>
                </a:solidFill>
                <a:ea typeface="ＭＳ Ｐゴシック" pitchFamily="34" charset="-128"/>
                <a:cs typeface="Arial" pitchFamily="34" charset="0"/>
              </a:rPr>
              <a:t>giới</a:t>
            </a:r>
            <a:r>
              <a:rPr lang="en-US" sz="4000" b="1" dirty="0" smtClean="0">
                <a:solidFill>
                  <a:srgbClr val="0070C0"/>
                </a:solidFill>
                <a:ea typeface="ＭＳ Ｐゴシック" pitchFamily="34" charset="-128"/>
                <a:cs typeface="Arial" pitchFamily="34" charset="0"/>
              </a:rPr>
              <a:t> </a:t>
            </a:r>
            <a:r>
              <a:rPr lang="en-US" sz="4000" b="1" dirty="0" err="1" smtClean="0">
                <a:solidFill>
                  <a:srgbClr val="0070C0"/>
                </a:solidFill>
                <a:ea typeface="ＭＳ Ｐゴシック" pitchFamily="34" charset="-128"/>
                <a:cs typeface="Arial" pitchFamily="34" charset="0"/>
              </a:rPr>
              <a:t>trong</a:t>
            </a:r>
            <a:r>
              <a:rPr lang="en-US" sz="4000" b="1" dirty="0" smtClean="0">
                <a:solidFill>
                  <a:srgbClr val="0070C0"/>
                </a:solidFill>
                <a:ea typeface="ＭＳ Ｐゴシック" pitchFamily="34" charset="-128"/>
                <a:cs typeface="Arial" pitchFamily="34" charset="0"/>
              </a:rPr>
              <a:t> </a:t>
            </a:r>
            <a:r>
              <a:rPr lang="en-US" sz="4000" b="1" dirty="0" err="1" smtClean="0">
                <a:solidFill>
                  <a:srgbClr val="0070C0"/>
                </a:solidFill>
                <a:ea typeface="ＭＳ Ｐゴシック" pitchFamily="34" charset="-128"/>
                <a:cs typeface="Arial" pitchFamily="34" charset="0"/>
              </a:rPr>
              <a:t>sự</a:t>
            </a:r>
            <a:r>
              <a:rPr lang="en-US" sz="4000" b="1" dirty="0" smtClean="0">
                <a:solidFill>
                  <a:srgbClr val="0070C0"/>
                </a:solidFill>
                <a:ea typeface="ＭＳ Ｐゴシック" pitchFamily="34" charset="-128"/>
                <a:cs typeface="Arial" pitchFamily="34" charset="0"/>
              </a:rPr>
              <a:t> </a:t>
            </a:r>
            <a:r>
              <a:rPr lang="en-US" sz="4000" b="1" dirty="0" err="1" smtClean="0">
                <a:solidFill>
                  <a:srgbClr val="0070C0"/>
                </a:solidFill>
                <a:ea typeface="ＭＳ Ｐゴシック" pitchFamily="34" charset="-128"/>
                <a:cs typeface="Arial" pitchFamily="34" charset="0"/>
              </a:rPr>
              <a:t>thờ</a:t>
            </a:r>
            <a:r>
              <a:rPr lang="en-US" sz="4000" b="1" dirty="0" smtClean="0">
                <a:solidFill>
                  <a:srgbClr val="0070C0"/>
                </a:solidFill>
                <a:ea typeface="ＭＳ Ｐゴシック" pitchFamily="34" charset="-128"/>
                <a:cs typeface="Arial" pitchFamily="34" charset="0"/>
              </a:rPr>
              <a:t> </a:t>
            </a:r>
            <a:r>
              <a:rPr lang="en-US" sz="4000" b="1" dirty="0" err="1" smtClean="0">
                <a:solidFill>
                  <a:srgbClr val="0070C0"/>
                </a:solidFill>
                <a:ea typeface="ＭＳ Ｐゴシック" pitchFamily="34" charset="-128"/>
                <a:cs typeface="Arial" pitchFamily="34" charset="0"/>
              </a:rPr>
              <a:t>phượng</a:t>
            </a:r>
            <a:r>
              <a:rPr lang="en-US" sz="4000" b="1" dirty="0" smtClean="0">
                <a:solidFill>
                  <a:srgbClr val="0070C0"/>
                </a:solidFill>
                <a:ea typeface="ＭＳ Ｐゴシック" pitchFamily="34" charset="-128"/>
                <a:cs typeface="Arial" pitchFamily="34" charset="0"/>
              </a:rPr>
              <a:t> </a:t>
            </a:r>
            <a:r>
              <a:rPr lang="en-US" sz="4000" b="1" dirty="0" err="1" smtClean="0">
                <a:solidFill>
                  <a:srgbClr val="0070C0"/>
                </a:solidFill>
                <a:ea typeface="ＭＳ Ｐゴシック" pitchFamily="34" charset="-128"/>
                <a:cs typeface="Arial" pitchFamily="34" charset="0"/>
              </a:rPr>
              <a:t>chung</a:t>
            </a:r>
            <a:endParaRPr lang="en-US" sz="4000" b="1" dirty="0" smtClean="0">
              <a:solidFill>
                <a:srgbClr val="0070C0"/>
              </a:solidFill>
              <a:ea typeface="ＭＳ Ｐゴシック" pitchFamily="34" charset="-128"/>
              <a:cs typeface="Arial" pitchFamily="34" charset="0"/>
            </a:endParaRPr>
          </a:p>
        </p:txBody>
      </p:sp>
      <p:pic>
        <p:nvPicPr>
          <p:cNvPr id="214020" name="Picture 4" descr="AG00163_"/>
          <p:cNvPicPr>
            <a:picLocks noChangeAspect="1" noChangeArrowheads="1" noCrop="1"/>
          </p:cNvPicPr>
          <p:nvPr/>
        </p:nvPicPr>
        <p:blipFill>
          <a:blip r:embed="rId2" cstate="print"/>
          <a:srcRect/>
          <a:stretch>
            <a:fillRect/>
          </a:stretch>
        </p:blipFill>
        <p:spPr bwMode="auto">
          <a:xfrm>
            <a:off x="6553200" y="4038600"/>
            <a:ext cx="2286000" cy="2105025"/>
          </a:xfrm>
          <a:prstGeom prst="rect">
            <a:avLst/>
          </a:prstGeom>
          <a:noFill/>
          <a:ln w="9525">
            <a:noFill/>
            <a:miter lim="800000"/>
            <a:headEnd/>
            <a:tailEnd/>
          </a:ln>
        </p:spPr>
      </p:pic>
      <p:pic>
        <p:nvPicPr>
          <p:cNvPr id="133122" name="Picture 2" descr="http://cdn.graphicsfactory.com/clip-art/image_files/image/7/1300447-occupations-042-12202006.gif"/>
          <p:cNvPicPr>
            <a:picLocks noChangeAspect="1" noChangeArrowheads="1" noCrop="1"/>
          </p:cNvPicPr>
          <p:nvPr/>
        </p:nvPicPr>
        <p:blipFill>
          <a:blip r:embed="rId3" cstate="print"/>
          <a:srcRect/>
          <a:stretch>
            <a:fillRect/>
          </a:stretch>
        </p:blipFill>
        <p:spPr bwMode="auto">
          <a:xfrm>
            <a:off x="0" y="2266950"/>
            <a:ext cx="2057400" cy="2057400"/>
          </a:xfrm>
          <a:prstGeom prst="rect">
            <a:avLst/>
          </a:prstGeom>
          <a:noFill/>
        </p:spPr>
      </p:pic>
      <p:pic>
        <p:nvPicPr>
          <p:cNvPr id="8" name="Picture 6" descr="Free Animations"/>
          <p:cNvPicPr>
            <a:picLocks noChangeAspect="1" noChangeArrowheads="1" noCrop="1"/>
          </p:cNvPicPr>
          <p:nvPr/>
        </p:nvPicPr>
        <p:blipFill>
          <a:blip r:embed="rId4" cstate="print"/>
          <a:srcRect/>
          <a:stretch>
            <a:fillRect/>
          </a:stretch>
        </p:blipFill>
        <p:spPr bwMode="auto">
          <a:xfrm>
            <a:off x="6975475" y="838200"/>
            <a:ext cx="2168525" cy="3324225"/>
          </a:xfrm>
          <a:prstGeom prst="rect">
            <a:avLst/>
          </a:prstGeom>
          <a:noFill/>
          <a:ln w="9525">
            <a:noFill/>
            <a:miter lim="800000"/>
            <a:headEnd/>
            <a:tailEnd/>
          </a:ln>
        </p:spPr>
      </p:pic>
      <p:pic>
        <p:nvPicPr>
          <p:cNvPr id="133126" name="Picture 6" descr="Church Choir Clipart"/>
          <p:cNvPicPr>
            <a:picLocks noChangeAspect="1" noChangeArrowheads="1"/>
          </p:cNvPicPr>
          <p:nvPr/>
        </p:nvPicPr>
        <p:blipFill>
          <a:blip r:embed="rId5" cstate="print"/>
          <a:srcRect/>
          <a:stretch>
            <a:fillRect/>
          </a:stretch>
        </p:blipFill>
        <p:spPr bwMode="auto">
          <a:xfrm>
            <a:off x="3429000" y="1066800"/>
            <a:ext cx="3381375" cy="36957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WordArt 4"/>
          <p:cNvSpPr>
            <a:spLocks noChangeArrowheads="1" noChangeShapeType="1" noTextEdit="1"/>
          </p:cNvSpPr>
          <p:nvPr/>
        </p:nvSpPr>
        <p:spPr bwMode="auto">
          <a:xfrm>
            <a:off x="1447800" y="533400"/>
            <a:ext cx="6096000" cy="914400"/>
          </a:xfrm>
          <a:prstGeom prst="rect">
            <a:avLst/>
          </a:prstGeom>
          <a:ln>
            <a:solidFill>
              <a:srgbClr val="FF0000"/>
            </a:solidFill>
          </a:ln>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dirty="0" err="1" smtClean="0">
                <a:ln w="9525">
                  <a:round/>
                  <a:headEnd/>
                  <a:tailEnd/>
                </a:ln>
                <a:solidFill>
                  <a:srgbClr val="FFC000"/>
                </a:solidFill>
                <a:latin typeface="Times New Roman"/>
                <a:cs typeface="Times New Roman"/>
              </a:rPr>
              <a:t>Tránh</a:t>
            </a:r>
            <a:r>
              <a:rPr lang="en-US" sz="3600" kern="10" dirty="0" smtClean="0">
                <a:ln w="9525">
                  <a:round/>
                  <a:headEnd/>
                  <a:tailEnd/>
                </a:ln>
                <a:solidFill>
                  <a:srgbClr val="FFC000"/>
                </a:solidFill>
                <a:latin typeface="Times New Roman"/>
                <a:cs typeface="Times New Roman"/>
              </a:rPr>
              <a:t> 2 </a:t>
            </a:r>
            <a:r>
              <a:rPr lang="en-US" sz="3600" kern="10" dirty="0" err="1" smtClean="0">
                <a:ln w="9525">
                  <a:round/>
                  <a:headEnd/>
                  <a:tailEnd/>
                </a:ln>
                <a:solidFill>
                  <a:srgbClr val="FFC000"/>
                </a:solidFill>
                <a:latin typeface="Times New Roman"/>
                <a:cs typeface="Times New Roman"/>
              </a:rPr>
              <a:t>Thái</a:t>
            </a:r>
            <a:r>
              <a:rPr lang="en-US" sz="3600" kern="10" dirty="0" smtClean="0">
                <a:ln w="9525">
                  <a:round/>
                  <a:headEnd/>
                  <a:tailEnd/>
                </a:ln>
                <a:solidFill>
                  <a:srgbClr val="FFC000"/>
                </a:solidFill>
                <a:latin typeface="Times New Roman"/>
                <a:cs typeface="Times New Roman"/>
              </a:rPr>
              <a:t> </a:t>
            </a:r>
            <a:r>
              <a:rPr lang="en-US" sz="3600" kern="10" dirty="0" err="1" smtClean="0">
                <a:ln w="9525">
                  <a:round/>
                  <a:headEnd/>
                  <a:tailEnd/>
                </a:ln>
                <a:solidFill>
                  <a:srgbClr val="FFC000"/>
                </a:solidFill>
                <a:latin typeface="Times New Roman"/>
                <a:cs typeface="Times New Roman"/>
              </a:rPr>
              <a:t>cực</a:t>
            </a:r>
            <a:endParaRPr lang="en-US" sz="3600" kern="10" dirty="0">
              <a:ln w="9525">
                <a:round/>
                <a:headEnd/>
                <a:tailEnd/>
              </a:ln>
              <a:solidFill>
                <a:srgbClr val="FFC000"/>
              </a:solidFill>
              <a:latin typeface="Times New Roman"/>
              <a:cs typeface="Times New Roman"/>
            </a:endParaRPr>
          </a:p>
        </p:txBody>
      </p:sp>
      <p:sp>
        <p:nvSpPr>
          <p:cNvPr id="183301" name="Rectangle 5"/>
          <p:cNvSpPr>
            <a:spLocks noGrp="1" noChangeArrowheads="1"/>
          </p:cNvSpPr>
          <p:nvPr>
            <p:ph type="body" sz="half" idx="1"/>
          </p:nvPr>
        </p:nvSpPr>
        <p:spPr>
          <a:xfrm>
            <a:off x="228600" y="1600200"/>
            <a:ext cx="4648200" cy="5257800"/>
          </a:xfrm>
        </p:spPr>
        <p:txBody>
          <a:bodyPr>
            <a:normAutofit/>
          </a:bodyPr>
          <a:lstStyle/>
          <a:p>
            <a:pPr algn="ctr" eaLnBrk="1" hangingPunct="1">
              <a:lnSpc>
                <a:spcPct val="90000"/>
              </a:lnSpc>
              <a:buFontTx/>
              <a:buNone/>
              <a:defRPr/>
            </a:pPr>
            <a:r>
              <a:rPr lang="en-US" sz="3200" b="1" u="sng" dirty="0" err="1" smtClean="0">
                <a:effectLst>
                  <a:outerShdw blurRad="38100" dist="38100" dir="2700000" algn="tl">
                    <a:srgbClr val="DDDDDD"/>
                  </a:outerShdw>
                </a:effectLst>
                <a:ea typeface="ＭＳ Ｐゴシック" charset="0"/>
                <a:cs typeface="ＭＳ Ｐゴシック" charset="0"/>
              </a:rPr>
              <a:t>Giải</a:t>
            </a:r>
            <a:r>
              <a:rPr lang="en-US" sz="3200" b="1" u="sng" dirty="0" smtClean="0">
                <a:effectLst>
                  <a:outerShdw blurRad="38100" dist="38100" dir="2700000" algn="tl">
                    <a:srgbClr val="DDDDDD"/>
                  </a:outerShdw>
                </a:effectLst>
                <a:ea typeface="ＭＳ Ｐゴシック" charset="0"/>
                <a:cs typeface="ＭＳ Ｐゴシック" charset="0"/>
              </a:rPr>
              <a:t> </a:t>
            </a:r>
            <a:r>
              <a:rPr lang="en-US" sz="3200" b="1" u="sng" dirty="0" err="1" smtClean="0">
                <a:effectLst>
                  <a:outerShdw blurRad="38100" dist="38100" dir="2700000" algn="tl">
                    <a:srgbClr val="DDDDDD"/>
                  </a:outerShdw>
                </a:effectLst>
                <a:ea typeface="ＭＳ Ｐゴシック" charset="0"/>
                <a:cs typeface="ＭＳ Ｐゴシック" charset="0"/>
              </a:rPr>
              <a:t>thích</a:t>
            </a:r>
            <a:r>
              <a:rPr lang="en-US" sz="3200" b="1" u="sng" dirty="0" smtClean="0">
                <a:effectLst>
                  <a:outerShdw blurRad="38100" dist="38100" dir="2700000" algn="tl">
                    <a:srgbClr val="DDDDDD"/>
                  </a:outerShdw>
                </a:effectLst>
                <a:ea typeface="ＭＳ Ｐゴシック" charset="0"/>
                <a:cs typeface="ＭＳ Ｐゴシック" charset="0"/>
              </a:rPr>
              <a:t> </a:t>
            </a:r>
            <a:r>
              <a:rPr lang="en-US" sz="3200" b="1" u="sng" dirty="0" err="1" smtClean="0">
                <a:effectLst>
                  <a:outerShdw blurRad="38100" dist="38100" dir="2700000" algn="tl">
                    <a:srgbClr val="DDDDDD"/>
                  </a:outerShdw>
                </a:effectLst>
                <a:ea typeface="ＭＳ Ｐゴシック" charset="0"/>
                <a:cs typeface="ＭＳ Ｐゴシック" charset="0"/>
              </a:rPr>
              <a:t>theo</a:t>
            </a:r>
            <a:r>
              <a:rPr lang="en-US" sz="3200" b="1" u="sng" dirty="0" smtClean="0">
                <a:effectLst>
                  <a:outerShdw blurRad="38100" dist="38100" dir="2700000" algn="tl">
                    <a:srgbClr val="DDDDDD"/>
                  </a:outerShdw>
                </a:effectLst>
                <a:ea typeface="ＭＳ Ｐゴシック" charset="0"/>
                <a:cs typeface="ＭＳ Ｐゴシック" charset="0"/>
              </a:rPr>
              <a:t> </a:t>
            </a:r>
            <a:r>
              <a:rPr lang="en-US" sz="3200" b="1" u="sng" dirty="0" err="1" smtClean="0">
                <a:effectLst>
                  <a:outerShdw blurRad="38100" dist="38100" dir="2700000" algn="tl">
                    <a:srgbClr val="DDDDDD"/>
                  </a:outerShdw>
                </a:effectLst>
                <a:ea typeface="ＭＳ Ｐゴシック" charset="0"/>
                <a:cs typeface="ＭＳ Ｐゴシック" charset="0"/>
              </a:rPr>
              <a:t>nghĩa</a:t>
            </a:r>
            <a:r>
              <a:rPr lang="en-US" sz="3200" b="1" u="sng" dirty="0" smtClean="0">
                <a:effectLst>
                  <a:outerShdw blurRad="38100" dist="38100" dir="2700000" algn="tl">
                    <a:srgbClr val="DDDDDD"/>
                  </a:outerShdw>
                </a:effectLst>
                <a:ea typeface="ＭＳ Ｐゴシック" charset="0"/>
                <a:cs typeface="ＭＳ Ｐゴシック" charset="0"/>
              </a:rPr>
              <a:t> </a:t>
            </a:r>
            <a:r>
              <a:rPr lang="en-US" sz="3200" b="1" u="sng" dirty="0" err="1" smtClean="0">
                <a:effectLst>
                  <a:outerShdw blurRad="38100" dist="38100" dir="2700000" algn="tl">
                    <a:srgbClr val="DDDDDD"/>
                  </a:outerShdw>
                </a:effectLst>
                <a:ea typeface="ＭＳ Ｐゴシック" charset="0"/>
                <a:cs typeface="ＭＳ Ｐゴシック" charset="0"/>
              </a:rPr>
              <a:t>đen</a:t>
            </a:r>
            <a:r>
              <a:rPr lang="en-US" sz="3200" b="1" dirty="0" smtClean="0">
                <a:ea typeface="ＭＳ Ｐゴシック" charset="0"/>
                <a:cs typeface="ＭＳ Ｐゴシック" charset="0"/>
              </a:rPr>
              <a:t> </a:t>
            </a:r>
            <a:endParaRPr lang="en-US" sz="3200" b="1" dirty="0">
              <a:ea typeface="ＭＳ Ｐゴシック" charset="0"/>
              <a:cs typeface="ＭＳ Ｐゴシック" charset="0"/>
            </a:endParaRPr>
          </a:p>
          <a:p>
            <a:pPr eaLnBrk="1" hangingPunct="1">
              <a:lnSpc>
                <a:spcPct val="90000"/>
              </a:lnSpc>
              <a:buFontTx/>
              <a:buNone/>
              <a:defRPr/>
            </a:pPr>
            <a:r>
              <a:rPr lang="en-US" sz="2400" b="1" i="1" dirty="0" err="1" smtClean="0">
                <a:solidFill>
                  <a:srgbClr val="FF3300"/>
                </a:solidFill>
                <a:ea typeface="ＭＳ Ｐゴシック" charset="0"/>
                <a:cs typeface="ＭＳ Ｐゴシック" charset="0"/>
              </a:rPr>
              <a:t>Tôn</a:t>
            </a:r>
            <a:r>
              <a:rPr lang="en-US" sz="2400" b="1" i="1" dirty="0" smtClean="0">
                <a:solidFill>
                  <a:srgbClr val="FF3300"/>
                </a:solidFill>
                <a:ea typeface="ＭＳ Ｐゴシック" charset="0"/>
                <a:cs typeface="ＭＳ Ｐゴシック" charset="0"/>
              </a:rPr>
              <a:t> </a:t>
            </a:r>
            <a:r>
              <a:rPr lang="en-US" sz="2400" b="1" i="1" dirty="0" err="1" smtClean="0">
                <a:solidFill>
                  <a:srgbClr val="FF3300"/>
                </a:solidFill>
                <a:ea typeface="ＭＳ Ｐゴシック" charset="0"/>
                <a:cs typeface="ＭＳ Ｐゴシック" charset="0"/>
              </a:rPr>
              <a:t>cao</a:t>
            </a:r>
            <a:r>
              <a:rPr lang="en-US" sz="2400" b="1" dirty="0" smtClean="0">
                <a:ea typeface="ＭＳ Ｐゴシック" charset="0"/>
                <a:cs typeface="ＭＳ Ｐゴシック" charset="0"/>
              </a:rPr>
              <a:t> </a:t>
            </a:r>
            <a:r>
              <a:rPr lang="en-US" sz="2400" b="1" dirty="0" err="1" smtClean="0">
                <a:ea typeface="ＭＳ Ｐゴシック" charset="0"/>
                <a:cs typeface="ＭＳ Ｐゴシック" charset="0"/>
              </a:rPr>
              <a:t>Lẽ</a:t>
            </a:r>
            <a:r>
              <a:rPr lang="en-US" sz="2400" b="1" dirty="0" smtClean="0">
                <a:ea typeface="ＭＳ Ｐゴシック" charset="0"/>
                <a:cs typeface="ＭＳ Ｐゴシック" charset="0"/>
              </a:rPr>
              <a:t> </a:t>
            </a:r>
            <a:r>
              <a:rPr lang="en-US" sz="2400" b="1" dirty="0" err="1" smtClean="0">
                <a:ea typeface="ＭＳ Ｐゴシック" charset="0"/>
                <a:cs typeface="ＭＳ Ｐゴシック" charset="0"/>
              </a:rPr>
              <a:t>Thật</a:t>
            </a:r>
            <a:r>
              <a:rPr lang="en-US" sz="2400" b="1" dirty="0" smtClean="0">
                <a:ea typeface="ＭＳ Ｐゴシック" charset="0"/>
                <a:cs typeface="ＭＳ Ｐゴシック" charset="0"/>
              </a:rPr>
              <a:t> + </a:t>
            </a:r>
            <a:r>
              <a:rPr lang="en-US" sz="2400" b="1" dirty="0" err="1" smtClean="0">
                <a:ea typeface="ＭＳ Ｐゴシック" charset="0"/>
                <a:cs typeface="ＭＳ Ｐゴシック" charset="0"/>
              </a:rPr>
              <a:t>Văn</a:t>
            </a:r>
            <a:r>
              <a:rPr lang="en-US" sz="2400" b="1" dirty="0" smtClean="0">
                <a:ea typeface="ＭＳ Ｐゴシック" charset="0"/>
                <a:cs typeface="ＭＳ Ｐゴシック" charset="0"/>
              </a:rPr>
              <a:t> </a:t>
            </a:r>
            <a:r>
              <a:rPr lang="en-US" sz="2400" b="1" dirty="0" err="1" smtClean="0">
                <a:ea typeface="ＭＳ Ｐゴシック" charset="0"/>
                <a:cs typeface="ＭＳ Ｐゴシック" charset="0"/>
              </a:rPr>
              <a:t>hóa</a:t>
            </a:r>
            <a:endParaRPr lang="en-US" sz="2400" b="1" dirty="0">
              <a:ea typeface="ＭＳ Ｐゴシック" charset="0"/>
              <a:cs typeface="ＭＳ Ｐゴシック" charset="0"/>
            </a:endParaRPr>
          </a:p>
          <a:p>
            <a:pPr eaLnBrk="1" hangingPunct="1">
              <a:lnSpc>
                <a:spcPct val="90000"/>
              </a:lnSpc>
              <a:buFontTx/>
              <a:buNone/>
              <a:defRPr/>
            </a:pPr>
            <a:r>
              <a:rPr lang="en-US" sz="3000" b="1" dirty="0">
                <a:ea typeface="ＭＳ Ｐゴシック" charset="0"/>
                <a:cs typeface="ＭＳ Ｐゴシック" charset="0"/>
              </a:rPr>
              <a:t>2:8 </a:t>
            </a:r>
            <a:r>
              <a:rPr lang="en-US" sz="3000" b="1" dirty="0" err="1" smtClean="0">
                <a:ea typeface="ＭＳ Ｐゴシック" charset="0"/>
                <a:cs typeface="ＭＳ Ｐゴシック" charset="0"/>
              </a:rPr>
              <a:t>Người</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nam</a:t>
            </a:r>
            <a:r>
              <a:rPr lang="en-US" sz="3000" b="1" dirty="0" smtClean="0">
                <a:ea typeface="ＭＳ Ｐゴシック" charset="0"/>
                <a:cs typeface="ＭＳ Ｐゴシック" charset="0"/>
              </a:rPr>
              <a:t> </a:t>
            </a:r>
            <a:r>
              <a:rPr lang="en-US" sz="3000" b="1" dirty="0" err="1" smtClean="0">
                <a:solidFill>
                  <a:srgbClr val="FF3300"/>
                </a:solidFill>
                <a:ea typeface="ＭＳ Ｐゴシック" charset="0"/>
                <a:cs typeface="ＭＳ Ｐゴシック" charset="0"/>
              </a:rPr>
              <a:t>luôn</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đưa</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tay</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lên</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cao</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khi</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cầu</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nguyện</a:t>
            </a:r>
            <a:r>
              <a:rPr lang="en-US" sz="3000" b="1" dirty="0" smtClean="0">
                <a:ea typeface="ＭＳ Ｐゴシック" charset="0"/>
                <a:cs typeface="ＭＳ Ｐゴシック" charset="0"/>
              </a:rPr>
              <a:t>.</a:t>
            </a:r>
            <a:endParaRPr lang="en-US" sz="3000" b="1" dirty="0">
              <a:ea typeface="ＭＳ Ｐゴシック" charset="0"/>
              <a:cs typeface="ＭＳ Ｐゴシック" charset="0"/>
            </a:endParaRPr>
          </a:p>
          <a:p>
            <a:pPr eaLnBrk="1" hangingPunct="1">
              <a:lnSpc>
                <a:spcPct val="90000"/>
              </a:lnSpc>
              <a:buFontTx/>
              <a:buNone/>
              <a:defRPr/>
            </a:pPr>
            <a:r>
              <a:rPr lang="en-US" sz="3000" b="1" dirty="0">
                <a:ea typeface="ＭＳ Ｐゴシック" charset="0"/>
                <a:cs typeface="ＭＳ Ｐゴシック" charset="0"/>
              </a:rPr>
              <a:t>2:9-10 </a:t>
            </a:r>
            <a:r>
              <a:rPr lang="en-US" sz="3000" b="1" dirty="0" err="1" smtClean="0">
                <a:ea typeface="ＭＳ Ｐゴシック" charset="0"/>
                <a:cs typeface="ＭＳ Ｐゴシック" charset="0"/>
              </a:rPr>
              <a:t>Phụ</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nữ</a:t>
            </a:r>
            <a:r>
              <a:rPr lang="en-US" sz="3000" b="1" dirty="0" smtClean="0">
                <a:ea typeface="ＭＳ Ｐゴシック" charset="0"/>
                <a:cs typeface="ＭＳ Ｐゴシック" charset="0"/>
              </a:rPr>
              <a:t> </a:t>
            </a:r>
            <a:r>
              <a:rPr lang="en-US" sz="3000" b="1" dirty="0" err="1" smtClean="0">
                <a:solidFill>
                  <a:srgbClr val="FF3300"/>
                </a:solidFill>
                <a:ea typeface="ＭＳ Ｐゴシック" charset="0"/>
                <a:cs typeface="ＭＳ Ｐゴシック" charset="0"/>
              </a:rPr>
              <a:t>không</a:t>
            </a:r>
            <a:r>
              <a:rPr lang="en-US" sz="3000" b="1" dirty="0" smtClean="0">
                <a:solidFill>
                  <a:srgbClr val="FF3300"/>
                </a:solidFill>
                <a:ea typeface="ＭＳ Ｐゴシック" charset="0"/>
                <a:cs typeface="ＭＳ Ｐゴシック" charset="0"/>
              </a:rPr>
              <a:t> </a:t>
            </a:r>
            <a:r>
              <a:rPr lang="en-US" sz="3000" b="1" dirty="0" err="1" smtClean="0">
                <a:solidFill>
                  <a:srgbClr val="FF3300"/>
                </a:solidFill>
                <a:ea typeface="ＭＳ Ｐゴシック" charset="0"/>
                <a:cs typeface="ＭＳ Ｐゴシック" charset="0"/>
              </a:rPr>
              <a:t>bao</a:t>
            </a:r>
            <a:r>
              <a:rPr lang="en-US" sz="3000" b="1" dirty="0" smtClean="0">
                <a:solidFill>
                  <a:srgbClr val="FF3300"/>
                </a:solidFill>
                <a:ea typeface="ＭＳ Ｐゴシック" charset="0"/>
                <a:cs typeface="ＭＳ Ｐゴシック" charset="0"/>
              </a:rPr>
              <a:t> </a:t>
            </a:r>
            <a:r>
              <a:rPr lang="en-US" sz="3000" b="1" dirty="0" err="1" smtClean="0">
                <a:solidFill>
                  <a:srgbClr val="FF3300"/>
                </a:solidFill>
                <a:ea typeface="ＭＳ Ｐゴシック" charset="0"/>
                <a:cs typeface="ＭＳ Ｐゴシック" charset="0"/>
              </a:rPr>
              <a:t>giờ</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được</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tết</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tóc</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hoặc</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đeo</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nữ</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trang</a:t>
            </a:r>
            <a:r>
              <a:rPr lang="en-US" sz="3000" b="1" dirty="0" smtClean="0">
                <a:ea typeface="ＭＳ Ｐゴシック" charset="0"/>
                <a:cs typeface="ＭＳ Ｐゴシック" charset="0"/>
              </a:rPr>
              <a:t> .</a:t>
            </a:r>
            <a:endParaRPr lang="en-US" sz="3000" b="1" dirty="0">
              <a:ea typeface="ＭＳ Ｐゴシック" charset="0"/>
              <a:cs typeface="ＭＳ Ｐゴシック" charset="0"/>
            </a:endParaRPr>
          </a:p>
          <a:p>
            <a:pPr eaLnBrk="1" hangingPunct="1">
              <a:lnSpc>
                <a:spcPct val="90000"/>
              </a:lnSpc>
              <a:buFontTx/>
              <a:buNone/>
              <a:defRPr/>
            </a:pPr>
            <a:r>
              <a:rPr lang="en-US" sz="3000" b="1" dirty="0">
                <a:ea typeface="ＭＳ Ｐゴシック" charset="0"/>
                <a:cs typeface="ＭＳ Ｐゴシック" charset="0"/>
              </a:rPr>
              <a:t>2:11-12 </a:t>
            </a:r>
            <a:r>
              <a:rPr lang="en-US" sz="3000" b="1" dirty="0" err="1" smtClean="0">
                <a:solidFill>
                  <a:srgbClr val="FF3300"/>
                </a:solidFill>
                <a:ea typeface="ＭＳ Ｐゴシック" charset="0"/>
                <a:cs typeface="ＭＳ Ｐゴシック" charset="0"/>
              </a:rPr>
              <a:t>không</a:t>
            </a:r>
            <a:r>
              <a:rPr lang="en-US" sz="3000" b="1" dirty="0" smtClean="0">
                <a:solidFill>
                  <a:srgbClr val="FF3300"/>
                </a:solidFill>
                <a:ea typeface="ＭＳ Ｐゴシック" charset="0"/>
                <a:cs typeface="ＭＳ Ｐゴシック" charset="0"/>
              </a:rPr>
              <a:t> </a:t>
            </a:r>
            <a:r>
              <a:rPr lang="en-US" sz="3000" b="1" dirty="0" err="1" smtClean="0">
                <a:solidFill>
                  <a:srgbClr val="FF3300"/>
                </a:solidFill>
                <a:ea typeface="ＭＳ Ｐゴシック" charset="0"/>
                <a:cs typeface="ＭＳ Ｐゴシック" charset="0"/>
              </a:rPr>
              <a:t>có</a:t>
            </a:r>
            <a:r>
              <a:rPr lang="en-US" sz="3000" b="1" dirty="0" smtClean="0">
                <a:solidFill>
                  <a:srgbClr val="FF3300"/>
                </a:solidFill>
                <a:ea typeface="ＭＳ Ｐゴシック" charset="0"/>
                <a:cs typeface="ＭＳ Ｐゴシック" charset="0"/>
              </a:rPr>
              <a:t> </a:t>
            </a:r>
            <a:r>
              <a:rPr lang="en-US" sz="3000" b="1" dirty="0" err="1" smtClean="0">
                <a:solidFill>
                  <a:srgbClr val="FF3300"/>
                </a:solidFill>
                <a:ea typeface="ＭＳ Ｐゴシック" charset="0"/>
                <a:cs typeface="ＭＳ Ｐゴシック" charset="0"/>
              </a:rPr>
              <a:t>tình</a:t>
            </a:r>
            <a:r>
              <a:rPr lang="en-US" sz="3000" b="1" dirty="0" smtClean="0">
                <a:solidFill>
                  <a:srgbClr val="FF3300"/>
                </a:solidFill>
                <a:ea typeface="ＭＳ Ｐゴシック" charset="0"/>
                <a:cs typeface="ＭＳ Ｐゴシック" charset="0"/>
              </a:rPr>
              <a:t> </a:t>
            </a:r>
            <a:r>
              <a:rPr lang="en-US" sz="3000" b="1" dirty="0" err="1" smtClean="0">
                <a:solidFill>
                  <a:srgbClr val="FF3300"/>
                </a:solidFill>
                <a:ea typeface="ＭＳ Ｐゴシック" charset="0"/>
                <a:cs typeface="ＭＳ Ｐゴシック" charset="0"/>
              </a:rPr>
              <a:t>huống</a:t>
            </a:r>
            <a:r>
              <a:rPr lang="en-US" sz="3000" b="1" dirty="0" smtClean="0">
                <a:solidFill>
                  <a:srgbClr val="FF3300"/>
                </a:solidFill>
                <a:ea typeface="ＭＳ Ｐゴシック" charset="0"/>
                <a:cs typeface="ＭＳ Ｐゴシック" charset="0"/>
              </a:rPr>
              <a:t> </a:t>
            </a:r>
            <a:r>
              <a:rPr lang="en-US" sz="3000" b="1" dirty="0" err="1" smtClean="0">
                <a:solidFill>
                  <a:srgbClr val="FF3300"/>
                </a:solidFill>
                <a:ea typeface="ＭＳ Ｐゴシック" charset="0"/>
                <a:cs typeface="ＭＳ Ｐゴシック" charset="0"/>
              </a:rPr>
              <a:t>nào</a:t>
            </a:r>
            <a:r>
              <a:rPr lang="en-US" sz="3000" b="1" dirty="0" smtClean="0">
                <a:solidFill>
                  <a:srgbClr val="FF3300"/>
                </a:solidFill>
                <a:ea typeface="ＭＳ Ｐゴシック" charset="0"/>
                <a:cs typeface="ＭＳ Ｐゴシック" charset="0"/>
              </a:rPr>
              <a:t> </a:t>
            </a:r>
            <a:r>
              <a:rPr lang="en-US" sz="3000" b="1" dirty="0" err="1" smtClean="0">
                <a:ea typeface="ＭＳ Ｐゴシック" charset="0"/>
                <a:cs typeface="ＭＳ Ｐゴシック" charset="0"/>
              </a:rPr>
              <a:t>cho</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phép</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phụ</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nữ</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dạy</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nam</a:t>
            </a:r>
            <a:r>
              <a:rPr lang="en-US" sz="3000" b="1" dirty="0" smtClean="0">
                <a:ea typeface="ＭＳ Ｐゴシック" charset="0"/>
                <a:cs typeface="ＭＳ Ｐゴシック" charset="0"/>
              </a:rPr>
              <a:t> </a:t>
            </a:r>
            <a:r>
              <a:rPr lang="en-US" sz="3000" b="1" dirty="0" err="1" smtClean="0">
                <a:ea typeface="ＭＳ Ｐゴシック" charset="0"/>
                <a:cs typeface="ＭＳ Ｐゴシック" charset="0"/>
              </a:rPr>
              <a:t>giới</a:t>
            </a:r>
            <a:r>
              <a:rPr lang="en-US" sz="3000" b="1" dirty="0" smtClean="0">
                <a:ea typeface="ＭＳ Ｐゴシック" charset="0"/>
                <a:cs typeface="ＭＳ Ｐゴシック" charset="0"/>
              </a:rPr>
              <a:t>.</a:t>
            </a:r>
            <a:endParaRPr lang="en-US" sz="2400" b="1" dirty="0">
              <a:ea typeface="ＭＳ Ｐゴシック" charset="0"/>
              <a:cs typeface="ＭＳ Ｐゴシック" charset="0"/>
            </a:endParaRPr>
          </a:p>
        </p:txBody>
      </p:sp>
      <p:sp>
        <p:nvSpPr>
          <p:cNvPr id="183302" name="Rectangle 6"/>
          <p:cNvSpPr>
            <a:spLocks noGrp="1" noChangeArrowheads="1"/>
          </p:cNvSpPr>
          <p:nvPr>
            <p:ph type="body" sz="half" idx="2"/>
          </p:nvPr>
        </p:nvSpPr>
        <p:spPr>
          <a:xfrm>
            <a:off x="4724400" y="1600200"/>
            <a:ext cx="4419600" cy="4876800"/>
          </a:xfrm>
        </p:spPr>
        <p:txBody>
          <a:bodyPr>
            <a:normAutofit/>
          </a:bodyPr>
          <a:lstStyle/>
          <a:p>
            <a:pPr marL="0" indent="0" algn="ctr" eaLnBrk="1" hangingPunct="1">
              <a:buFontTx/>
              <a:buNone/>
              <a:defRPr/>
            </a:pPr>
            <a:r>
              <a:rPr lang="en-US" sz="3200" b="1" u="sng" dirty="0" err="1" smtClean="0">
                <a:effectLst>
                  <a:outerShdw blurRad="38100" dist="38100" dir="2700000" algn="tl">
                    <a:srgbClr val="DDDDDD"/>
                  </a:outerShdw>
                </a:effectLst>
                <a:ea typeface="+mn-ea"/>
                <a:cs typeface="+mn-cs"/>
              </a:rPr>
              <a:t>Chủ</a:t>
            </a:r>
            <a:r>
              <a:rPr lang="en-US" sz="3200" b="1" u="sng" dirty="0" smtClean="0">
                <a:effectLst>
                  <a:outerShdw blurRad="38100" dist="38100" dir="2700000" algn="tl">
                    <a:srgbClr val="DDDDDD"/>
                  </a:outerShdw>
                </a:effectLst>
                <a:ea typeface="+mn-ea"/>
                <a:cs typeface="+mn-cs"/>
              </a:rPr>
              <a:t> </a:t>
            </a:r>
            <a:r>
              <a:rPr lang="en-US" sz="3200" b="1" u="sng" dirty="0" err="1" smtClean="0">
                <a:effectLst>
                  <a:outerShdw blurRad="38100" dist="38100" dir="2700000" algn="tl">
                    <a:srgbClr val="DDDDDD"/>
                  </a:outerShdw>
                </a:effectLst>
                <a:ea typeface="+mn-ea"/>
                <a:cs typeface="+mn-cs"/>
              </a:rPr>
              <a:t>nghĩa</a:t>
            </a:r>
            <a:r>
              <a:rPr lang="en-US" sz="3200" b="1" u="sng" dirty="0" smtClean="0">
                <a:effectLst>
                  <a:outerShdw blurRad="38100" dist="38100" dir="2700000" algn="tl">
                    <a:srgbClr val="DDDDDD"/>
                  </a:outerShdw>
                </a:effectLst>
                <a:ea typeface="+mn-ea"/>
                <a:cs typeface="+mn-cs"/>
              </a:rPr>
              <a:t> </a:t>
            </a:r>
            <a:r>
              <a:rPr lang="en-US" sz="3200" b="1" u="sng" dirty="0" err="1" smtClean="0">
                <a:effectLst>
                  <a:outerShdw blurRad="38100" dist="38100" dir="2700000" algn="tl">
                    <a:srgbClr val="DDDDDD"/>
                  </a:outerShdw>
                </a:effectLst>
                <a:ea typeface="+mn-ea"/>
                <a:cs typeface="+mn-cs"/>
              </a:rPr>
              <a:t>Tự</a:t>
            </a:r>
            <a:r>
              <a:rPr lang="en-US" sz="3200" b="1" u="sng" dirty="0" smtClean="0">
                <a:effectLst>
                  <a:outerShdw blurRad="38100" dist="38100" dir="2700000" algn="tl">
                    <a:srgbClr val="DDDDDD"/>
                  </a:outerShdw>
                </a:effectLst>
                <a:ea typeface="+mn-ea"/>
                <a:cs typeface="+mn-cs"/>
              </a:rPr>
              <a:t> do</a:t>
            </a:r>
            <a:endParaRPr lang="en-US" sz="3200" b="1" dirty="0">
              <a:ea typeface="+mn-ea"/>
              <a:cs typeface="+mn-cs"/>
            </a:endParaRPr>
          </a:p>
          <a:p>
            <a:pPr marL="0" indent="0" eaLnBrk="1" hangingPunct="1">
              <a:buFontTx/>
              <a:buNone/>
              <a:defRPr/>
            </a:pPr>
            <a:r>
              <a:rPr lang="en-US" sz="3200" b="1" i="1" dirty="0" err="1" smtClean="0">
                <a:solidFill>
                  <a:srgbClr val="0066FF"/>
                </a:solidFill>
                <a:ea typeface="+mn-ea"/>
                <a:cs typeface="+mn-cs"/>
              </a:rPr>
              <a:t>Gạt</a:t>
            </a:r>
            <a:r>
              <a:rPr lang="en-US" sz="3200" b="1" i="1" dirty="0" smtClean="0">
                <a:solidFill>
                  <a:srgbClr val="0066FF"/>
                </a:solidFill>
                <a:ea typeface="+mn-ea"/>
                <a:cs typeface="+mn-cs"/>
              </a:rPr>
              <a:t> </a:t>
            </a:r>
            <a:r>
              <a:rPr lang="en-US" sz="3200" b="1" i="1" dirty="0" err="1" smtClean="0">
                <a:solidFill>
                  <a:srgbClr val="0066FF"/>
                </a:solidFill>
                <a:ea typeface="+mn-ea"/>
                <a:cs typeface="+mn-cs"/>
              </a:rPr>
              <a:t>bỏ</a:t>
            </a:r>
            <a:r>
              <a:rPr lang="en-US" sz="3200" b="1" dirty="0" smtClean="0">
                <a:ea typeface="+mn-ea"/>
                <a:cs typeface="+mn-cs"/>
              </a:rPr>
              <a:t> </a:t>
            </a:r>
            <a:r>
              <a:rPr lang="en-US" sz="3200" b="1" dirty="0" err="1" smtClean="0"/>
              <a:t>Lẽ</a:t>
            </a:r>
            <a:r>
              <a:rPr lang="en-US" sz="3200" b="1" dirty="0" smtClean="0">
                <a:ea typeface="+mn-ea"/>
                <a:cs typeface="+mn-cs"/>
              </a:rPr>
              <a:t> </a:t>
            </a:r>
            <a:r>
              <a:rPr lang="en-US" sz="3200" b="1" dirty="0" err="1" smtClean="0">
                <a:ea typeface="+mn-ea"/>
                <a:cs typeface="+mn-cs"/>
              </a:rPr>
              <a:t>thật</a:t>
            </a:r>
            <a:r>
              <a:rPr lang="en-US" sz="3200" b="1" dirty="0" smtClean="0">
                <a:ea typeface="+mn-ea"/>
                <a:cs typeface="+mn-cs"/>
              </a:rPr>
              <a:t> + </a:t>
            </a:r>
            <a:r>
              <a:rPr lang="en-US" sz="3200" b="1" dirty="0" err="1" smtClean="0">
                <a:ea typeface="+mn-ea"/>
                <a:cs typeface="+mn-cs"/>
              </a:rPr>
              <a:t>Văn</a:t>
            </a:r>
            <a:r>
              <a:rPr lang="en-US" sz="3200" b="1" dirty="0" smtClean="0">
                <a:ea typeface="+mn-ea"/>
                <a:cs typeface="+mn-cs"/>
              </a:rPr>
              <a:t> </a:t>
            </a:r>
            <a:r>
              <a:rPr lang="en-US" sz="3200" b="1" dirty="0" err="1" smtClean="0">
                <a:ea typeface="+mn-ea"/>
                <a:cs typeface="+mn-cs"/>
              </a:rPr>
              <a:t>hóa</a:t>
            </a:r>
            <a:endParaRPr lang="en-US" sz="3200" b="1" dirty="0">
              <a:ea typeface="+mn-ea"/>
              <a:cs typeface="+mn-cs"/>
            </a:endParaRPr>
          </a:p>
          <a:p>
            <a:pPr marL="0" indent="0" eaLnBrk="1" hangingPunct="1">
              <a:buFontTx/>
              <a:buNone/>
              <a:defRPr/>
            </a:pPr>
            <a:r>
              <a:rPr lang="en-US" sz="3200" b="1" dirty="0" err="1" smtClean="0">
                <a:ea typeface="+mn-ea"/>
                <a:cs typeface="+mn-cs"/>
              </a:rPr>
              <a:t>Tất</a:t>
            </a:r>
            <a:r>
              <a:rPr lang="en-US" sz="3200" b="1" dirty="0" smtClean="0">
                <a:ea typeface="+mn-ea"/>
                <a:cs typeface="+mn-cs"/>
              </a:rPr>
              <a:t> </a:t>
            </a:r>
            <a:r>
              <a:rPr lang="en-US" sz="3200" b="1" dirty="0" err="1" smtClean="0">
                <a:ea typeface="+mn-ea"/>
                <a:cs typeface="+mn-cs"/>
              </a:rPr>
              <a:t>cả</a:t>
            </a:r>
            <a:r>
              <a:rPr lang="en-US" sz="3200" b="1" dirty="0" smtClean="0">
                <a:ea typeface="+mn-ea"/>
                <a:cs typeface="+mn-cs"/>
              </a:rPr>
              <a:t> </a:t>
            </a:r>
            <a:r>
              <a:rPr lang="en-US" sz="3200" b="1" dirty="0" err="1" smtClean="0">
                <a:ea typeface="+mn-ea"/>
                <a:cs typeface="+mn-cs"/>
              </a:rPr>
              <a:t>mọi</a:t>
            </a:r>
            <a:r>
              <a:rPr lang="en-US" sz="3200" b="1" dirty="0" smtClean="0">
                <a:ea typeface="+mn-ea"/>
                <a:cs typeface="+mn-cs"/>
              </a:rPr>
              <a:t> </a:t>
            </a:r>
            <a:r>
              <a:rPr lang="en-US" sz="3200" b="1" dirty="0" err="1" smtClean="0">
                <a:ea typeface="+mn-ea"/>
                <a:cs typeface="+mn-cs"/>
              </a:rPr>
              <a:t>điều</a:t>
            </a:r>
            <a:r>
              <a:rPr lang="en-US" sz="3200" b="1" dirty="0" smtClean="0">
                <a:ea typeface="+mn-ea"/>
                <a:cs typeface="+mn-cs"/>
              </a:rPr>
              <a:t> </a:t>
            </a:r>
            <a:r>
              <a:rPr lang="en-US" sz="3200" b="1" dirty="0" err="1" smtClean="0">
                <a:ea typeface="+mn-ea"/>
                <a:cs typeface="+mn-cs"/>
              </a:rPr>
              <a:t>ghi</a:t>
            </a:r>
            <a:r>
              <a:rPr lang="en-US" sz="3200" b="1" dirty="0" smtClean="0">
                <a:ea typeface="+mn-ea"/>
                <a:cs typeface="+mn-cs"/>
              </a:rPr>
              <a:t> </a:t>
            </a:r>
            <a:r>
              <a:rPr lang="en-US" sz="3200" b="1" dirty="0" err="1" smtClean="0">
                <a:ea typeface="+mn-ea"/>
                <a:cs typeface="+mn-cs"/>
              </a:rPr>
              <a:t>trong</a:t>
            </a:r>
            <a:r>
              <a:rPr lang="en-US" sz="3200" b="1" dirty="0" smtClean="0">
                <a:ea typeface="+mn-ea"/>
                <a:cs typeface="+mn-cs"/>
              </a:rPr>
              <a:t> </a:t>
            </a:r>
            <a:r>
              <a:rPr lang="en-US" sz="3200" b="1" dirty="0" err="1" smtClean="0">
                <a:ea typeface="+mn-ea"/>
                <a:cs typeface="+mn-cs"/>
              </a:rPr>
              <a:t>đoạn</a:t>
            </a:r>
            <a:r>
              <a:rPr lang="en-US" sz="3200" b="1" dirty="0" smtClean="0">
                <a:ea typeface="+mn-ea"/>
                <a:cs typeface="+mn-cs"/>
              </a:rPr>
              <a:t> </a:t>
            </a:r>
            <a:r>
              <a:rPr lang="en-US" sz="3200" b="1" dirty="0" err="1" smtClean="0">
                <a:ea typeface="+mn-ea"/>
                <a:cs typeface="+mn-cs"/>
              </a:rPr>
              <a:t>này</a:t>
            </a:r>
            <a:r>
              <a:rPr lang="en-US" sz="3200" b="1" dirty="0" smtClean="0">
                <a:ea typeface="+mn-ea"/>
                <a:cs typeface="+mn-cs"/>
              </a:rPr>
              <a:t> </a:t>
            </a:r>
            <a:r>
              <a:rPr lang="en-US" sz="3200" b="1" dirty="0" err="1" smtClean="0">
                <a:ea typeface="+mn-ea"/>
                <a:cs typeface="+mn-cs"/>
              </a:rPr>
              <a:t>đều</a:t>
            </a:r>
            <a:r>
              <a:rPr lang="en-US" sz="3200" b="1" dirty="0" smtClean="0">
                <a:ea typeface="+mn-ea"/>
                <a:cs typeface="+mn-cs"/>
              </a:rPr>
              <a:t> </a:t>
            </a:r>
            <a:r>
              <a:rPr lang="en-US" sz="3200" b="1" dirty="0" err="1" smtClean="0">
                <a:ea typeface="+mn-ea"/>
                <a:cs typeface="+mn-cs"/>
              </a:rPr>
              <a:t>không</a:t>
            </a:r>
            <a:r>
              <a:rPr lang="en-US" sz="3200" b="1" dirty="0" smtClean="0">
                <a:ea typeface="+mn-ea"/>
                <a:cs typeface="+mn-cs"/>
              </a:rPr>
              <a:t> </a:t>
            </a:r>
            <a:r>
              <a:rPr lang="en-US" sz="3200" b="1" dirty="0" err="1" smtClean="0">
                <a:ea typeface="+mn-ea"/>
                <a:cs typeface="+mn-cs"/>
              </a:rPr>
              <a:t>còn</a:t>
            </a:r>
            <a:r>
              <a:rPr lang="en-US" sz="3200" b="1" dirty="0" smtClean="0">
                <a:ea typeface="+mn-ea"/>
                <a:cs typeface="+mn-cs"/>
              </a:rPr>
              <a:t> </a:t>
            </a:r>
            <a:r>
              <a:rPr lang="en-US" sz="3200" b="1" dirty="0" err="1" smtClean="0">
                <a:ea typeface="+mn-ea"/>
                <a:cs typeface="+mn-cs"/>
              </a:rPr>
              <a:t>hợp</a:t>
            </a:r>
            <a:r>
              <a:rPr lang="en-US" sz="3200" b="1" dirty="0" smtClean="0">
                <a:ea typeface="+mn-ea"/>
                <a:cs typeface="+mn-cs"/>
              </a:rPr>
              <a:t> </a:t>
            </a:r>
            <a:r>
              <a:rPr lang="en-US" sz="3200" b="1" dirty="0" err="1" smtClean="0">
                <a:ea typeface="+mn-ea"/>
                <a:cs typeface="+mn-cs"/>
              </a:rPr>
              <a:t>thời</a:t>
            </a:r>
            <a:r>
              <a:rPr lang="en-US" sz="3200" b="1" dirty="0" smtClean="0">
                <a:ea typeface="+mn-ea"/>
                <a:cs typeface="+mn-cs"/>
              </a:rPr>
              <a:t> </a:t>
            </a:r>
            <a:r>
              <a:rPr lang="en-US" sz="3200" b="1" dirty="0" err="1" smtClean="0">
                <a:ea typeface="+mn-ea"/>
                <a:cs typeface="+mn-cs"/>
              </a:rPr>
              <a:t>và</a:t>
            </a:r>
            <a:r>
              <a:rPr lang="en-US" sz="3200" b="1" dirty="0" smtClean="0">
                <a:ea typeface="+mn-ea"/>
                <a:cs typeface="+mn-cs"/>
              </a:rPr>
              <a:t> </a:t>
            </a:r>
            <a:r>
              <a:rPr lang="en-US" sz="3200" b="1" dirty="0" err="1" smtClean="0">
                <a:ea typeface="+mn-ea"/>
                <a:cs typeface="+mn-cs"/>
              </a:rPr>
              <a:t>không</a:t>
            </a:r>
            <a:r>
              <a:rPr lang="en-US" sz="3200" b="1" dirty="0" smtClean="0">
                <a:ea typeface="+mn-ea"/>
                <a:cs typeface="+mn-cs"/>
              </a:rPr>
              <a:t> </a:t>
            </a:r>
            <a:r>
              <a:rPr lang="en-US" sz="3200" b="1" dirty="0" err="1" smtClean="0">
                <a:ea typeface="+mn-ea"/>
                <a:cs typeface="+mn-cs"/>
              </a:rPr>
              <a:t>thích</a:t>
            </a:r>
            <a:r>
              <a:rPr lang="en-US" sz="3200" b="1" dirty="0" smtClean="0">
                <a:ea typeface="+mn-ea"/>
                <a:cs typeface="+mn-cs"/>
              </a:rPr>
              <a:t> </a:t>
            </a:r>
            <a:r>
              <a:rPr lang="en-US" sz="3200" b="1" dirty="0" err="1" smtClean="0">
                <a:ea typeface="+mn-ea"/>
                <a:cs typeface="+mn-cs"/>
              </a:rPr>
              <a:t>hợp</a:t>
            </a:r>
            <a:r>
              <a:rPr lang="en-US" sz="3200" b="1" dirty="0" smtClean="0">
                <a:ea typeface="+mn-ea"/>
                <a:cs typeface="+mn-cs"/>
              </a:rPr>
              <a:t>, </a:t>
            </a:r>
            <a:r>
              <a:rPr lang="en-US" sz="3200" b="1" dirty="0" err="1" smtClean="0">
                <a:solidFill>
                  <a:srgbClr val="0066FF"/>
                </a:solidFill>
                <a:ea typeface="+mn-ea"/>
                <a:cs typeface="+mn-cs"/>
              </a:rPr>
              <a:t>chỉ</a:t>
            </a:r>
            <a:r>
              <a:rPr lang="en-US" sz="3200" b="1" dirty="0" smtClean="0">
                <a:solidFill>
                  <a:srgbClr val="0066FF"/>
                </a:solidFill>
                <a:ea typeface="+mn-ea"/>
                <a:cs typeface="+mn-cs"/>
              </a:rPr>
              <a:t> </a:t>
            </a:r>
            <a:r>
              <a:rPr lang="en-US" sz="3200" b="1" dirty="0" err="1" smtClean="0">
                <a:solidFill>
                  <a:srgbClr val="0066FF"/>
                </a:solidFill>
                <a:ea typeface="+mn-ea"/>
                <a:cs typeface="+mn-cs"/>
              </a:rPr>
              <a:t>là</a:t>
            </a:r>
            <a:r>
              <a:rPr lang="en-US" sz="3200" b="1" dirty="0" smtClean="0">
                <a:solidFill>
                  <a:srgbClr val="0066FF"/>
                </a:solidFill>
                <a:ea typeface="+mn-ea"/>
                <a:cs typeface="+mn-cs"/>
              </a:rPr>
              <a:t> </a:t>
            </a:r>
            <a:r>
              <a:rPr lang="en-US" sz="3200" b="1" dirty="0" err="1" smtClean="0">
                <a:solidFill>
                  <a:srgbClr val="0066FF"/>
                </a:solidFill>
                <a:ea typeface="+mn-ea"/>
                <a:cs typeface="+mn-cs"/>
              </a:rPr>
              <a:t>quy</a:t>
            </a:r>
            <a:r>
              <a:rPr lang="en-US" sz="3200" b="1" dirty="0" smtClean="0">
                <a:solidFill>
                  <a:srgbClr val="0066FF"/>
                </a:solidFill>
                <a:ea typeface="+mn-ea"/>
                <a:cs typeface="+mn-cs"/>
              </a:rPr>
              <a:t> </a:t>
            </a:r>
            <a:r>
              <a:rPr lang="en-US" sz="3200" b="1" dirty="0" err="1" smtClean="0">
                <a:solidFill>
                  <a:srgbClr val="0066FF"/>
                </a:solidFill>
                <a:ea typeface="+mn-ea"/>
                <a:cs typeface="+mn-cs"/>
              </a:rPr>
              <a:t>định</a:t>
            </a:r>
            <a:r>
              <a:rPr lang="en-US" sz="3200" b="1" dirty="0" smtClean="0">
                <a:solidFill>
                  <a:srgbClr val="0066FF"/>
                </a:solidFill>
                <a:ea typeface="+mn-ea"/>
                <a:cs typeface="+mn-cs"/>
              </a:rPr>
              <a:t> </a:t>
            </a:r>
            <a:r>
              <a:rPr lang="en-US" sz="3200" b="1" dirty="0" err="1" smtClean="0">
                <a:solidFill>
                  <a:srgbClr val="0066FF"/>
                </a:solidFill>
                <a:ea typeface="+mn-ea"/>
                <a:cs typeface="+mn-cs"/>
              </a:rPr>
              <a:t>tạm</a:t>
            </a:r>
            <a:r>
              <a:rPr lang="en-US" sz="3200" b="1" dirty="0" smtClean="0">
                <a:solidFill>
                  <a:srgbClr val="0066FF"/>
                </a:solidFill>
                <a:ea typeface="+mn-ea"/>
                <a:cs typeface="+mn-cs"/>
              </a:rPr>
              <a:t> </a:t>
            </a:r>
            <a:r>
              <a:rPr lang="en-US" sz="3200" b="1" dirty="0" err="1" smtClean="0">
                <a:solidFill>
                  <a:srgbClr val="0066FF"/>
                </a:solidFill>
                <a:ea typeface="+mn-ea"/>
                <a:cs typeface="+mn-cs"/>
              </a:rPr>
              <a:t>thời</a:t>
            </a:r>
            <a:r>
              <a:rPr lang="en-US" sz="3200" b="1" dirty="0" smtClean="0">
                <a:solidFill>
                  <a:srgbClr val="0066FF"/>
                </a:solidFill>
                <a:ea typeface="+mn-ea"/>
                <a:cs typeface="+mn-cs"/>
              </a:rPr>
              <a:t> </a:t>
            </a:r>
            <a:r>
              <a:rPr lang="en-US" sz="3200" b="1" dirty="0" smtClean="0">
                <a:ea typeface="+mn-ea"/>
                <a:cs typeface="+mn-cs"/>
              </a:rPr>
              <a:t> </a:t>
            </a:r>
            <a:r>
              <a:rPr lang="en-US" sz="3200" b="1" dirty="0" err="1" smtClean="0">
                <a:ea typeface="+mn-ea"/>
                <a:cs typeface="+mn-cs"/>
              </a:rPr>
              <a:t>để</a:t>
            </a:r>
            <a:r>
              <a:rPr lang="en-US" sz="3200" b="1" dirty="0" smtClean="0">
                <a:ea typeface="+mn-ea"/>
                <a:cs typeface="+mn-cs"/>
              </a:rPr>
              <a:t> </a:t>
            </a:r>
            <a:r>
              <a:rPr lang="en-US" sz="3200" b="1" dirty="0" err="1" smtClean="0">
                <a:ea typeface="+mn-ea"/>
                <a:cs typeface="+mn-cs"/>
              </a:rPr>
              <a:t>đáp</a:t>
            </a:r>
            <a:r>
              <a:rPr lang="en-US" sz="3200" b="1" dirty="0" smtClean="0">
                <a:ea typeface="+mn-ea"/>
                <a:cs typeface="+mn-cs"/>
              </a:rPr>
              <a:t> </a:t>
            </a:r>
            <a:r>
              <a:rPr lang="en-US" sz="3200" b="1" dirty="0" err="1" smtClean="0">
                <a:ea typeface="+mn-ea"/>
                <a:cs typeface="+mn-cs"/>
              </a:rPr>
              <a:t>ứng</a:t>
            </a:r>
            <a:r>
              <a:rPr lang="en-US" sz="3200" b="1" dirty="0" smtClean="0">
                <a:ea typeface="+mn-ea"/>
                <a:cs typeface="+mn-cs"/>
              </a:rPr>
              <a:t> </a:t>
            </a:r>
            <a:r>
              <a:rPr lang="en-US" sz="3200" b="1" dirty="0" err="1" smtClean="0">
                <a:ea typeface="+mn-ea"/>
                <a:cs typeface="+mn-cs"/>
              </a:rPr>
              <a:t>với</a:t>
            </a:r>
            <a:r>
              <a:rPr lang="en-US" sz="3200" b="1" dirty="0" smtClean="0">
                <a:ea typeface="+mn-ea"/>
                <a:cs typeface="+mn-cs"/>
              </a:rPr>
              <a:t> </a:t>
            </a:r>
            <a:r>
              <a:rPr lang="en-US" sz="3200" b="1" dirty="0" err="1" smtClean="0">
                <a:ea typeface="+mn-ea"/>
                <a:cs typeface="+mn-cs"/>
              </a:rPr>
              <a:t>một</a:t>
            </a:r>
            <a:r>
              <a:rPr lang="en-US" sz="3200" b="1" dirty="0" smtClean="0">
                <a:ea typeface="+mn-ea"/>
                <a:cs typeface="+mn-cs"/>
              </a:rPr>
              <a:t> </a:t>
            </a:r>
            <a:r>
              <a:rPr lang="en-US" sz="3200" b="1" dirty="0" err="1" smtClean="0">
                <a:ea typeface="+mn-ea"/>
                <a:cs typeface="+mn-cs"/>
              </a:rPr>
              <a:t>tình</a:t>
            </a:r>
            <a:r>
              <a:rPr lang="en-US" sz="3200" b="1" dirty="0" smtClean="0">
                <a:ea typeface="+mn-ea"/>
                <a:cs typeface="+mn-cs"/>
              </a:rPr>
              <a:t> </a:t>
            </a:r>
            <a:r>
              <a:rPr lang="en-US" sz="3200" b="1" dirty="0" err="1" smtClean="0">
                <a:ea typeface="+mn-ea"/>
                <a:cs typeface="+mn-cs"/>
              </a:rPr>
              <a:t>huống</a:t>
            </a:r>
            <a:r>
              <a:rPr lang="en-US" sz="3200" b="1" dirty="0" smtClean="0">
                <a:ea typeface="+mn-ea"/>
                <a:cs typeface="+mn-cs"/>
              </a:rPr>
              <a:t> </a:t>
            </a:r>
            <a:r>
              <a:rPr lang="en-US" sz="3200" b="1" dirty="0" err="1" smtClean="0">
                <a:ea typeface="+mn-ea"/>
                <a:cs typeface="+mn-cs"/>
              </a:rPr>
              <a:t>nào</a:t>
            </a:r>
            <a:r>
              <a:rPr lang="en-US" sz="3200" b="1" dirty="0" smtClean="0">
                <a:ea typeface="+mn-ea"/>
                <a:cs typeface="+mn-cs"/>
              </a:rPr>
              <a:t> </a:t>
            </a:r>
            <a:r>
              <a:rPr lang="en-US" sz="3200" b="1" dirty="0" err="1" smtClean="0">
                <a:ea typeface="+mn-ea"/>
                <a:cs typeface="+mn-cs"/>
              </a:rPr>
              <a:t>đó</a:t>
            </a:r>
            <a:r>
              <a:rPr lang="en-US" sz="3200" b="1" dirty="0" smtClean="0">
                <a:ea typeface="+mn-ea"/>
                <a:cs typeface="+mn-cs"/>
              </a:rPr>
              <a:t>. </a:t>
            </a:r>
            <a:endParaRPr lang="en-US" sz="3200" b="1" dirty="0">
              <a:ea typeface="+mn-ea"/>
              <a:cs typeface="+mn-cs"/>
            </a:endParaRPr>
          </a:p>
        </p:txBody>
      </p:sp>
      <p:sp>
        <p:nvSpPr>
          <p:cNvPr id="215045" name="Rectangle 9"/>
          <p:cNvSpPr>
            <a:spLocks noGrp="1" noChangeArrowheads="1"/>
          </p:cNvSpPr>
          <p:nvPr>
            <p:ph type="title"/>
          </p:nvPr>
        </p:nvSpPr>
        <p:spPr>
          <a:xfrm>
            <a:off x="0" y="-762000"/>
            <a:ext cx="9144000" cy="838200"/>
          </a:xfrm>
        </p:spPr>
        <p:txBody>
          <a:bodyPr/>
          <a:lstStyle/>
          <a:p>
            <a:pPr eaLnBrk="1" hangingPunct="1"/>
            <a:r>
              <a:rPr lang="en-US" sz="4000" smtClean="0">
                <a:ea typeface="ＭＳ Ｐゴシック" pitchFamily="34" charset="-128"/>
              </a:rPr>
              <a:t>Avoid the 2 Extremes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3301">
                                            <p:txEl>
                                              <p:pRg st="0" end="0"/>
                                            </p:txEl>
                                          </p:spTgt>
                                        </p:tgtEl>
                                        <p:attrNameLst>
                                          <p:attrName>style.visibility</p:attrName>
                                        </p:attrNameLst>
                                      </p:cBhvr>
                                      <p:to>
                                        <p:strVal val="visible"/>
                                      </p:to>
                                    </p:set>
                                    <p:animEffect transition="in" filter="checkerboard(across)">
                                      <p:cBhvr>
                                        <p:cTn id="7" dur="500"/>
                                        <p:tgtEl>
                                          <p:spTgt spid="183301">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83301">
                                            <p:txEl>
                                              <p:pRg st="1" end="1"/>
                                            </p:txEl>
                                          </p:spTgt>
                                        </p:tgtEl>
                                        <p:attrNameLst>
                                          <p:attrName>style.visibility</p:attrName>
                                        </p:attrNameLst>
                                      </p:cBhvr>
                                      <p:to>
                                        <p:strVal val="visible"/>
                                      </p:to>
                                    </p:set>
                                    <p:animEffect transition="in" filter="checkerboard(across)">
                                      <p:cBhvr>
                                        <p:cTn id="10" dur="500"/>
                                        <p:tgtEl>
                                          <p:spTgt spid="183301">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83301">
                                            <p:txEl>
                                              <p:pRg st="2" end="2"/>
                                            </p:txEl>
                                          </p:spTgt>
                                        </p:tgtEl>
                                        <p:attrNameLst>
                                          <p:attrName>style.visibility</p:attrName>
                                        </p:attrNameLst>
                                      </p:cBhvr>
                                      <p:to>
                                        <p:strVal val="visible"/>
                                      </p:to>
                                    </p:set>
                                    <p:animEffect transition="in" filter="checkerboard(across)">
                                      <p:cBhvr>
                                        <p:cTn id="13" dur="500"/>
                                        <p:tgtEl>
                                          <p:spTgt spid="183301">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83301">
                                            <p:txEl>
                                              <p:pRg st="3" end="3"/>
                                            </p:txEl>
                                          </p:spTgt>
                                        </p:tgtEl>
                                        <p:attrNameLst>
                                          <p:attrName>style.visibility</p:attrName>
                                        </p:attrNameLst>
                                      </p:cBhvr>
                                      <p:to>
                                        <p:strVal val="visible"/>
                                      </p:to>
                                    </p:set>
                                    <p:animEffect transition="in" filter="checkerboard(across)">
                                      <p:cBhvr>
                                        <p:cTn id="16" dur="500"/>
                                        <p:tgtEl>
                                          <p:spTgt spid="183301">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83301">
                                            <p:txEl>
                                              <p:pRg st="4" end="4"/>
                                            </p:txEl>
                                          </p:spTgt>
                                        </p:tgtEl>
                                        <p:attrNameLst>
                                          <p:attrName>style.visibility</p:attrName>
                                        </p:attrNameLst>
                                      </p:cBhvr>
                                      <p:to>
                                        <p:strVal val="visible"/>
                                      </p:to>
                                    </p:set>
                                    <p:animEffect transition="in" filter="checkerboard(across)">
                                      <p:cBhvr>
                                        <p:cTn id="19" dur="500"/>
                                        <p:tgtEl>
                                          <p:spTgt spid="18330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83302">
                                            <p:txEl>
                                              <p:pRg st="0" end="0"/>
                                            </p:txEl>
                                          </p:spTgt>
                                        </p:tgtEl>
                                        <p:attrNameLst>
                                          <p:attrName>style.visibility</p:attrName>
                                        </p:attrNameLst>
                                      </p:cBhvr>
                                      <p:to>
                                        <p:strVal val="visible"/>
                                      </p:to>
                                    </p:set>
                                    <p:animEffect transition="in" filter="diamond(in)">
                                      <p:cBhvr>
                                        <p:cTn id="24" dur="2000"/>
                                        <p:tgtEl>
                                          <p:spTgt spid="183302">
                                            <p:txEl>
                                              <p:pRg st="0" end="0"/>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183302">
                                            <p:txEl>
                                              <p:pRg st="1" end="1"/>
                                            </p:txEl>
                                          </p:spTgt>
                                        </p:tgtEl>
                                        <p:attrNameLst>
                                          <p:attrName>style.visibility</p:attrName>
                                        </p:attrNameLst>
                                      </p:cBhvr>
                                      <p:to>
                                        <p:strVal val="visible"/>
                                      </p:to>
                                    </p:set>
                                    <p:animEffect transition="in" filter="diamond(in)">
                                      <p:cBhvr>
                                        <p:cTn id="27" dur="2000"/>
                                        <p:tgtEl>
                                          <p:spTgt spid="183302">
                                            <p:txEl>
                                              <p:pRg st="1" end="1"/>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183302">
                                            <p:txEl>
                                              <p:pRg st="2" end="2"/>
                                            </p:txEl>
                                          </p:spTgt>
                                        </p:tgtEl>
                                        <p:attrNameLst>
                                          <p:attrName>style.visibility</p:attrName>
                                        </p:attrNameLst>
                                      </p:cBhvr>
                                      <p:to>
                                        <p:strVal val="visible"/>
                                      </p:to>
                                    </p:set>
                                    <p:animEffect transition="in" filter="diamond(in)">
                                      <p:cBhvr>
                                        <p:cTn id="30" dur="2000"/>
                                        <p:tgtEl>
                                          <p:spTgt spid="1833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0" y="-571500"/>
            <a:ext cx="9144000" cy="800100"/>
          </a:xfrm>
        </p:spPr>
        <p:txBody>
          <a:bodyPr/>
          <a:lstStyle/>
          <a:p>
            <a:pPr eaLnBrk="1" hangingPunct="1"/>
            <a:r>
              <a:rPr lang="en-US" sz="2000" smtClean="0">
                <a:ea typeface="ＭＳ Ｐゴシック" pitchFamily="34" charset="-128"/>
              </a:rPr>
              <a:t>Distinguish Between Culture and Truth</a:t>
            </a:r>
          </a:p>
        </p:txBody>
      </p:sp>
      <p:sp>
        <p:nvSpPr>
          <p:cNvPr id="185347" name="Rectangle 3"/>
          <p:cNvSpPr>
            <a:spLocks noGrp="1" noChangeArrowheads="1"/>
          </p:cNvSpPr>
          <p:nvPr>
            <p:ph type="body" sz="half" idx="1"/>
          </p:nvPr>
        </p:nvSpPr>
        <p:spPr>
          <a:xfrm>
            <a:off x="539750" y="1752600"/>
            <a:ext cx="4114800" cy="5105400"/>
          </a:xfrm>
        </p:spPr>
        <p:txBody>
          <a:bodyPr>
            <a:normAutofit/>
          </a:bodyPr>
          <a:lstStyle/>
          <a:p>
            <a:pPr algn="ctr" eaLnBrk="1" hangingPunct="1">
              <a:buFontTx/>
              <a:buNone/>
            </a:pPr>
            <a:r>
              <a:rPr lang="en-US" sz="3200" b="1" u="sng" dirty="0" err="1" smtClean="0">
                <a:solidFill>
                  <a:srgbClr val="FF0000"/>
                </a:solidFill>
                <a:ea typeface="ＭＳ Ｐゴシック" pitchFamily="34" charset="-128"/>
              </a:rPr>
              <a:t>Văn</a:t>
            </a:r>
            <a:r>
              <a:rPr lang="en-US" sz="3200" b="1" u="sng" dirty="0" smtClean="0">
                <a:solidFill>
                  <a:srgbClr val="FF0000"/>
                </a:solidFill>
                <a:ea typeface="ＭＳ Ｐゴシック" pitchFamily="34" charset="-128"/>
              </a:rPr>
              <a:t> </a:t>
            </a:r>
            <a:r>
              <a:rPr lang="en-US" sz="3200" b="1" u="sng" dirty="0" err="1" smtClean="0">
                <a:solidFill>
                  <a:srgbClr val="FF0000"/>
                </a:solidFill>
                <a:ea typeface="ＭＳ Ｐゴシック" pitchFamily="34" charset="-128"/>
              </a:rPr>
              <a:t>hóa</a:t>
            </a:r>
            <a:endParaRPr lang="en-US" sz="3200" b="1" u="sng" dirty="0" smtClean="0">
              <a:solidFill>
                <a:srgbClr val="FF0000"/>
              </a:solidFill>
              <a:ea typeface="ＭＳ Ｐゴシック" pitchFamily="34" charset="-128"/>
            </a:endParaRPr>
          </a:p>
          <a:p>
            <a:pPr eaLnBrk="1" hangingPunct="1"/>
            <a:r>
              <a:rPr lang="en-US" sz="3200" b="1" dirty="0" err="1" smtClean="0">
                <a:ea typeface="ＭＳ Ｐゴシック" pitchFamily="34" charset="-128"/>
              </a:rPr>
              <a:t>Có</a:t>
            </a:r>
            <a:r>
              <a:rPr lang="en-US" sz="3200" b="1" dirty="0" smtClean="0">
                <a:ea typeface="ＭＳ Ｐゴシック" pitchFamily="34" charset="-128"/>
              </a:rPr>
              <a:t> </a:t>
            </a:r>
            <a:r>
              <a:rPr lang="en-US" sz="3200" b="1" dirty="0" err="1" smtClean="0">
                <a:ea typeface="ＭＳ Ｐゴシック" pitchFamily="34" charset="-128"/>
              </a:rPr>
              <a:t>thể</a:t>
            </a:r>
            <a:r>
              <a:rPr lang="en-US" sz="3200" b="1" dirty="0" smtClean="0">
                <a:ea typeface="ＭＳ Ｐゴシック" pitchFamily="34" charset="-128"/>
              </a:rPr>
              <a:t> </a:t>
            </a:r>
            <a:r>
              <a:rPr lang="en-US" sz="3200" b="1" dirty="0" err="1" smtClean="0">
                <a:ea typeface="ＭＳ Ｐゴシック" pitchFamily="34" charset="-128"/>
              </a:rPr>
              <a:t>thay</a:t>
            </a:r>
            <a:r>
              <a:rPr lang="en-US" sz="3200" b="1" dirty="0" smtClean="0">
                <a:ea typeface="ＭＳ Ｐゴシック" pitchFamily="34" charset="-128"/>
              </a:rPr>
              <a:t> </a:t>
            </a:r>
            <a:r>
              <a:rPr lang="en-US" sz="3200" b="1" dirty="0" err="1" smtClean="0">
                <a:ea typeface="ＭＳ Ｐゴシック" pitchFamily="34" charset="-128"/>
              </a:rPr>
              <a:t>đổi</a:t>
            </a:r>
            <a:endParaRPr lang="en-US" sz="3200" b="1" dirty="0" smtClean="0">
              <a:ea typeface="ＭＳ Ｐゴシック" pitchFamily="34" charset="-128"/>
            </a:endParaRPr>
          </a:p>
          <a:p>
            <a:pPr eaLnBrk="1" hangingPunct="1"/>
            <a:r>
              <a:rPr lang="en-US" sz="3200" b="1" dirty="0" err="1" smtClean="0">
                <a:ea typeface="ＭＳ Ｐゴシック" pitchFamily="34" charset="-128"/>
              </a:rPr>
              <a:t>Thời</a:t>
            </a:r>
            <a:r>
              <a:rPr lang="en-US" sz="3200" b="1" dirty="0" smtClean="0">
                <a:ea typeface="ＭＳ Ｐゴシック" pitchFamily="34" charset="-128"/>
              </a:rPr>
              <a:t> </a:t>
            </a:r>
            <a:r>
              <a:rPr lang="en-US" sz="3200" b="1" dirty="0" err="1" smtClean="0">
                <a:ea typeface="ＭＳ Ｐゴシック" pitchFamily="34" charset="-128"/>
              </a:rPr>
              <a:t>điểm</a:t>
            </a:r>
            <a:r>
              <a:rPr lang="en-US" sz="3200" b="1" dirty="0" smtClean="0">
                <a:ea typeface="ＭＳ Ｐゴシック" pitchFamily="34" charset="-128"/>
              </a:rPr>
              <a:t> </a:t>
            </a:r>
            <a:r>
              <a:rPr lang="en-US" sz="3200" b="1" dirty="0" err="1" smtClean="0">
                <a:ea typeface="ＭＳ Ｐゴシック" pitchFamily="34" charset="-128"/>
              </a:rPr>
              <a:t>liên</a:t>
            </a:r>
            <a:r>
              <a:rPr lang="en-US" sz="3200" b="1" dirty="0" smtClean="0">
                <a:ea typeface="ＭＳ Ｐゴシック" pitchFamily="34" charset="-128"/>
              </a:rPr>
              <a:t> </a:t>
            </a:r>
            <a:r>
              <a:rPr lang="en-US" sz="3200" b="1" dirty="0" err="1" smtClean="0">
                <a:ea typeface="ＭＳ Ｐゴシック" pitchFamily="34" charset="-128"/>
              </a:rPr>
              <a:t>quan</a:t>
            </a:r>
            <a:r>
              <a:rPr lang="en-US" sz="3200" b="1" dirty="0" smtClean="0">
                <a:ea typeface="ＭＳ Ｐゴシック" pitchFamily="34" charset="-128"/>
              </a:rPr>
              <a:t> </a:t>
            </a:r>
            <a:r>
              <a:rPr lang="en-US" sz="3200" b="1" dirty="0" err="1" smtClean="0">
                <a:ea typeface="ＭＳ Ｐゴシック" pitchFamily="34" charset="-128"/>
              </a:rPr>
              <a:t>đến</a:t>
            </a:r>
            <a:r>
              <a:rPr lang="en-US" sz="3200" b="1" dirty="0" smtClean="0">
                <a:ea typeface="ＭＳ Ｐゴシック" pitchFamily="34" charset="-128"/>
              </a:rPr>
              <a:t> </a:t>
            </a:r>
            <a:r>
              <a:rPr lang="en-US" sz="3200" b="1" dirty="0" err="1" smtClean="0">
                <a:ea typeface="ＭＳ Ｐゴシック" pitchFamily="34" charset="-128"/>
              </a:rPr>
              <a:t>trước</a:t>
            </a:r>
            <a:r>
              <a:rPr lang="en-US" sz="3200" b="1" dirty="0" smtClean="0">
                <a:ea typeface="ＭＳ Ｐゴシック" pitchFamily="34" charset="-128"/>
              </a:rPr>
              <a:t> </a:t>
            </a:r>
            <a:r>
              <a:rPr lang="en-US" sz="3200" b="1" dirty="0" err="1" smtClean="0">
                <a:ea typeface="ＭＳ Ｐゴシック" pitchFamily="34" charset="-128"/>
              </a:rPr>
              <a:t>giả</a:t>
            </a:r>
            <a:r>
              <a:rPr lang="en-US" sz="3200" b="1" dirty="0" smtClean="0">
                <a:ea typeface="ＭＳ Ｐゴシック" pitchFamily="34" charset="-128"/>
              </a:rPr>
              <a:t> </a:t>
            </a:r>
            <a:r>
              <a:rPr lang="en-US" sz="3200" b="1" dirty="0" err="1" smtClean="0">
                <a:ea typeface="ＭＳ Ｐゴシック" pitchFamily="34" charset="-128"/>
              </a:rPr>
              <a:t>Kinh</a:t>
            </a:r>
            <a:r>
              <a:rPr lang="en-US" sz="3200" b="1" dirty="0" smtClean="0">
                <a:ea typeface="ＭＳ Ｐゴシック" pitchFamily="34" charset="-128"/>
              </a:rPr>
              <a:t> </a:t>
            </a:r>
            <a:r>
              <a:rPr lang="en-US" sz="3200" b="1" dirty="0" err="1" smtClean="0">
                <a:ea typeface="ＭＳ Ｐゴシック" pitchFamily="34" charset="-128"/>
              </a:rPr>
              <a:t>Thánh</a:t>
            </a:r>
            <a:r>
              <a:rPr lang="en-US" sz="3200" b="1" dirty="0" smtClean="0">
                <a:ea typeface="ＭＳ Ｐゴシック" pitchFamily="34" charset="-128"/>
              </a:rPr>
              <a:t> </a:t>
            </a:r>
            <a:r>
              <a:rPr lang="en-US" sz="3200" b="1" dirty="0" err="1" smtClean="0">
                <a:ea typeface="ＭＳ Ｐゴシック" pitchFamily="34" charset="-128"/>
              </a:rPr>
              <a:t>và</a:t>
            </a:r>
            <a:r>
              <a:rPr lang="en-US" sz="3200" b="1" dirty="0" smtClean="0">
                <a:ea typeface="ＭＳ Ｐゴシック" pitchFamily="34" charset="-128"/>
              </a:rPr>
              <a:t> </a:t>
            </a:r>
            <a:r>
              <a:rPr lang="en-US" sz="3200" b="1" dirty="0" err="1" smtClean="0">
                <a:ea typeface="ＭＳ Ｐゴシック" pitchFamily="34" charset="-128"/>
              </a:rPr>
              <a:t>độc</a:t>
            </a:r>
            <a:r>
              <a:rPr lang="en-US" sz="3200" b="1" dirty="0" smtClean="0">
                <a:ea typeface="ＭＳ Ｐゴシック" pitchFamily="34" charset="-128"/>
              </a:rPr>
              <a:t> </a:t>
            </a:r>
            <a:r>
              <a:rPr lang="en-US" sz="3200" b="1" dirty="0" err="1" smtClean="0">
                <a:ea typeface="ＭＳ Ｐゴシック" pitchFamily="34" charset="-128"/>
              </a:rPr>
              <a:t>giả</a:t>
            </a:r>
            <a:endParaRPr lang="en-US" sz="3200" b="1" dirty="0" smtClean="0">
              <a:ea typeface="ＭＳ Ｐゴシック" pitchFamily="34" charset="-128"/>
            </a:endParaRPr>
          </a:p>
          <a:p>
            <a:pPr eaLnBrk="1" hangingPunct="1"/>
            <a:r>
              <a:rPr lang="en-US" sz="3200" b="1" dirty="0" err="1" smtClean="0">
                <a:ea typeface="ＭＳ Ｐゴシック" pitchFamily="34" charset="-128"/>
              </a:rPr>
              <a:t>Cung</a:t>
            </a:r>
            <a:r>
              <a:rPr lang="en-US" sz="3200" b="1" dirty="0" smtClean="0">
                <a:ea typeface="ＭＳ Ｐゴシック" pitchFamily="34" charset="-128"/>
              </a:rPr>
              <a:t> </a:t>
            </a:r>
            <a:r>
              <a:rPr lang="en-US" sz="3200" b="1" dirty="0" err="1" smtClean="0">
                <a:ea typeface="ＭＳ Ｐゴシック" pitchFamily="34" charset="-128"/>
              </a:rPr>
              <a:t>ứng</a:t>
            </a:r>
            <a:r>
              <a:rPr lang="en-US" sz="3200" b="1" dirty="0" smtClean="0">
                <a:ea typeface="ＭＳ Ｐゴシック" pitchFamily="34" charset="-128"/>
              </a:rPr>
              <a:t> chi </a:t>
            </a:r>
            <a:r>
              <a:rPr lang="en-US" sz="3200" b="1" dirty="0" err="1" smtClean="0">
                <a:ea typeface="ＭＳ Ｐゴシック" pitchFamily="34" charset="-128"/>
              </a:rPr>
              <a:t>tiết</a:t>
            </a:r>
            <a:r>
              <a:rPr lang="en-US" sz="3200" b="1" dirty="0" smtClean="0">
                <a:ea typeface="ＭＳ Ｐゴシック" pitchFamily="34" charset="-128"/>
              </a:rPr>
              <a:t> </a:t>
            </a:r>
            <a:r>
              <a:rPr lang="en-US" sz="3200" b="1" dirty="0" err="1" smtClean="0">
                <a:ea typeface="ＭＳ Ｐゴシック" pitchFamily="34" charset="-128"/>
              </a:rPr>
              <a:t>có</a:t>
            </a:r>
            <a:r>
              <a:rPr lang="en-US" sz="3200" b="1" dirty="0" smtClean="0">
                <a:ea typeface="ＭＳ Ｐゴシック" pitchFamily="34" charset="-128"/>
              </a:rPr>
              <a:t> </a:t>
            </a:r>
            <a:r>
              <a:rPr lang="en-US" sz="3200" b="1" dirty="0" err="1" smtClean="0">
                <a:ea typeface="ＭＳ Ｐゴシック" pitchFamily="34" charset="-128"/>
              </a:rPr>
              <a:t>tính</a:t>
            </a:r>
            <a:r>
              <a:rPr lang="en-US" sz="3200" b="1" dirty="0" smtClean="0">
                <a:ea typeface="ＭＳ Ｐゴシック" pitchFamily="34" charset="-128"/>
              </a:rPr>
              <a:t> </a:t>
            </a:r>
            <a:r>
              <a:rPr lang="en-US" sz="3200" b="1" dirty="0" err="1" smtClean="0">
                <a:ea typeface="ＭＳ Ｐゴシック" pitchFamily="34" charset="-128"/>
              </a:rPr>
              <a:t>phân</a:t>
            </a:r>
            <a:r>
              <a:rPr lang="en-US" sz="3200" b="1" dirty="0" smtClean="0">
                <a:ea typeface="ＭＳ Ｐゴシック" pitchFamily="34" charset="-128"/>
              </a:rPr>
              <a:t> </a:t>
            </a:r>
            <a:r>
              <a:rPr lang="en-US" sz="3200" b="1" dirty="0" err="1" smtClean="0">
                <a:ea typeface="ＭＳ Ｐゴシック" pitchFamily="34" charset="-128"/>
              </a:rPr>
              <a:t>tích</a:t>
            </a:r>
            <a:endParaRPr lang="en-US" sz="3200" b="1" dirty="0" smtClean="0">
              <a:ea typeface="ＭＳ Ｐゴシック" pitchFamily="34" charset="-128"/>
            </a:endParaRPr>
          </a:p>
          <a:p>
            <a:pPr eaLnBrk="1" hangingPunct="1"/>
            <a:r>
              <a:rPr lang="en-US" sz="3200" b="1" dirty="0" err="1" smtClean="0">
                <a:ea typeface="ＭＳ Ｐゴシック" pitchFamily="34" charset="-128"/>
              </a:rPr>
              <a:t>Cụ</a:t>
            </a:r>
            <a:r>
              <a:rPr lang="en-US" sz="3200" b="1" dirty="0" smtClean="0">
                <a:ea typeface="ＭＳ Ｐゴシック" pitchFamily="34" charset="-128"/>
              </a:rPr>
              <a:t> </a:t>
            </a:r>
            <a:r>
              <a:rPr lang="en-US" sz="3200" b="1" dirty="0" err="1" smtClean="0">
                <a:ea typeface="ＭＳ Ｐゴシック" pitchFamily="34" charset="-128"/>
              </a:rPr>
              <a:t>thể</a:t>
            </a:r>
            <a:r>
              <a:rPr lang="en-US" sz="3200" b="1" dirty="0" smtClean="0">
                <a:ea typeface="ＭＳ Ｐゴシック" pitchFamily="34" charset="-128"/>
              </a:rPr>
              <a:t> </a:t>
            </a:r>
            <a:r>
              <a:rPr lang="en-US" sz="3200" b="1" dirty="0" err="1" smtClean="0">
                <a:ea typeface="ＭＳ Ｐゴシック" pitchFamily="34" charset="-128"/>
              </a:rPr>
              <a:t>và</a:t>
            </a:r>
            <a:r>
              <a:rPr lang="en-US" sz="3200" b="1" dirty="0" smtClean="0">
                <a:ea typeface="ＭＳ Ｐゴシック" pitchFamily="34" charset="-128"/>
              </a:rPr>
              <a:t> </a:t>
            </a:r>
            <a:r>
              <a:rPr lang="en-US" sz="3200" b="1" dirty="0" err="1" smtClean="0">
                <a:ea typeface="ＭＳ Ｐゴシック" pitchFamily="34" charset="-128"/>
              </a:rPr>
              <a:t>đặc</a:t>
            </a:r>
            <a:r>
              <a:rPr lang="en-US" sz="3200" b="1" dirty="0" smtClean="0">
                <a:ea typeface="ＭＳ Ｐゴシック" pitchFamily="34" charset="-128"/>
              </a:rPr>
              <a:t> </a:t>
            </a:r>
            <a:r>
              <a:rPr lang="en-US" sz="3200" b="1" dirty="0" err="1" smtClean="0">
                <a:ea typeface="ＭＳ Ｐゴシック" pitchFamily="34" charset="-128"/>
              </a:rPr>
              <a:t>thù</a:t>
            </a:r>
            <a:endParaRPr lang="en-US" sz="3200" b="1" dirty="0" smtClean="0">
              <a:ea typeface="ＭＳ Ｐゴシック" pitchFamily="34" charset="-128"/>
            </a:endParaRPr>
          </a:p>
        </p:txBody>
      </p:sp>
      <p:sp>
        <p:nvSpPr>
          <p:cNvPr id="185348" name="Rectangle 4"/>
          <p:cNvSpPr>
            <a:spLocks noGrp="1" noChangeArrowheads="1"/>
          </p:cNvSpPr>
          <p:nvPr>
            <p:ph type="body" sz="half" idx="2"/>
          </p:nvPr>
        </p:nvSpPr>
        <p:spPr>
          <a:xfrm>
            <a:off x="4648200" y="1676400"/>
            <a:ext cx="4495800" cy="5181600"/>
          </a:xfrm>
        </p:spPr>
        <p:txBody>
          <a:bodyPr/>
          <a:lstStyle/>
          <a:p>
            <a:pPr algn="ctr" eaLnBrk="1" hangingPunct="1">
              <a:buFontTx/>
              <a:buNone/>
            </a:pPr>
            <a:r>
              <a:rPr lang="en-US" sz="3600" b="1" u="sng" dirty="0" err="1" smtClean="0">
                <a:solidFill>
                  <a:srgbClr val="0066FF"/>
                </a:solidFill>
                <a:ea typeface="ＭＳ Ｐゴシック" pitchFamily="34" charset="-128"/>
              </a:rPr>
              <a:t>Lẽ</a:t>
            </a:r>
            <a:r>
              <a:rPr lang="en-US" sz="3600" b="1" u="sng" dirty="0" smtClean="0">
                <a:solidFill>
                  <a:srgbClr val="0066FF"/>
                </a:solidFill>
                <a:ea typeface="ＭＳ Ｐゴシック" pitchFamily="34" charset="-128"/>
              </a:rPr>
              <a:t> </a:t>
            </a:r>
            <a:r>
              <a:rPr lang="en-US" sz="3600" b="1" u="sng" dirty="0" err="1" smtClean="0">
                <a:solidFill>
                  <a:srgbClr val="0066FF"/>
                </a:solidFill>
                <a:ea typeface="ＭＳ Ｐゴシック" pitchFamily="34" charset="-128"/>
              </a:rPr>
              <a:t>thật</a:t>
            </a:r>
            <a:endParaRPr lang="en-US" sz="3600" b="1" u="sng" dirty="0" smtClean="0">
              <a:solidFill>
                <a:srgbClr val="0066FF"/>
              </a:solidFill>
              <a:ea typeface="ＭＳ Ｐゴシック" pitchFamily="34" charset="-128"/>
            </a:endParaRPr>
          </a:p>
          <a:p>
            <a:pPr eaLnBrk="1" hangingPunct="1"/>
            <a:r>
              <a:rPr lang="en-US" sz="3200" b="1" dirty="0" err="1" smtClean="0">
                <a:ea typeface="ＭＳ Ｐゴシック" pitchFamily="34" charset="-128"/>
              </a:rPr>
              <a:t>Không</a:t>
            </a:r>
            <a:r>
              <a:rPr lang="en-US" sz="3200" b="1" dirty="0" smtClean="0">
                <a:ea typeface="ＭＳ Ｐゴシック" pitchFamily="34" charset="-128"/>
              </a:rPr>
              <a:t> </a:t>
            </a:r>
            <a:r>
              <a:rPr lang="en-US" sz="3200" b="1" dirty="0" err="1" smtClean="0">
                <a:ea typeface="ＭＳ Ｐゴシック" pitchFamily="34" charset="-128"/>
              </a:rPr>
              <a:t>thể</a:t>
            </a:r>
            <a:r>
              <a:rPr lang="en-US" sz="3200" b="1" dirty="0" smtClean="0">
                <a:ea typeface="ＭＳ Ｐゴシック" pitchFamily="34" charset="-128"/>
              </a:rPr>
              <a:t> </a:t>
            </a:r>
            <a:r>
              <a:rPr lang="en-US" sz="3200" b="1" dirty="0" err="1" smtClean="0">
                <a:ea typeface="ＭＳ Ｐゴシック" pitchFamily="34" charset="-128"/>
              </a:rPr>
              <a:t>thay</a:t>
            </a:r>
            <a:r>
              <a:rPr lang="en-US" sz="3200" b="1" dirty="0" smtClean="0">
                <a:ea typeface="ＭＳ Ｐゴシック" pitchFamily="34" charset="-128"/>
              </a:rPr>
              <a:t> </a:t>
            </a:r>
            <a:r>
              <a:rPr lang="en-US" sz="3200" b="1" dirty="0" err="1" smtClean="0">
                <a:ea typeface="ＭＳ Ｐゴシック" pitchFamily="34" charset="-128"/>
              </a:rPr>
              <a:t>đổi</a:t>
            </a:r>
            <a:endParaRPr lang="en-US" sz="3200" b="1" dirty="0" smtClean="0">
              <a:ea typeface="ＭＳ Ｐゴシック" pitchFamily="34" charset="-128"/>
            </a:endParaRPr>
          </a:p>
          <a:p>
            <a:pPr eaLnBrk="1" hangingPunct="1"/>
            <a:r>
              <a:rPr lang="en-US" sz="3200" b="1" dirty="0" err="1" smtClean="0">
                <a:ea typeface="ＭＳ Ｐゴシック" pitchFamily="34" charset="-128"/>
              </a:rPr>
              <a:t>Mãi</a:t>
            </a:r>
            <a:r>
              <a:rPr lang="en-US" sz="3200" b="1" dirty="0" smtClean="0">
                <a:ea typeface="ＭＳ Ｐゴシック" pitchFamily="34" charset="-128"/>
              </a:rPr>
              <a:t> </a:t>
            </a:r>
            <a:r>
              <a:rPr lang="en-US" sz="3200" b="1" dirty="0" err="1" smtClean="0">
                <a:ea typeface="ＭＳ Ｐゴシック" pitchFamily="34" charset="-128"/>
              </a:rPr>
              <a:t>mãi</a:t>
            </a:r>
            <a:endParaRPr lang="en-US" sz="3200" b="1" dirty="0" smtClean="0">
              <a:ea typeface="ＭＳ Ｐゴシック" pitchFamily="34" charset="-128"/>
            </a:endParaRPr>
          </a:p>
          <a:p>
            <a:pPr eaLnBrk="1" hangingPunct="1">
              <a:buFontTx/>
              <a:buNone/>
            </a:pPr>
            <a:endParaRPr lang="en-US" sz="4800" b="1" dirty="0" smtClean="0">
              <a:ea typeface="ＭＳ Ｐゴシック" pitchFamily="34" charset="-128"/>
            </a:endParaRPr>
          </a:p>
          <a:p>
            <a:pPr eaLnBrk="1" hangingPunct="1"/>
            <a:r>
              <a:rPr lang="en-US" sz="3200" b="1" dirty="0" err="1" smtClean="0">
                <a:ea typeface="ＭＳ Ｐゴシック" pitchFamily="34" charset="-128"/>
              </a:rPr>
              <a:t>Cung</a:t>
            </a:r>
            <a:r>
              <a:rPr lang="en-US" sz="3200" b="1" dirty="0" smtClean="0">
                <a:ea typeface="ＭＳ Ｐゴシック" pitchFamily="34" charset="-128"/>
              </a:rPr>
              <a:t> </a:t>
            </a:r>
            <a:r>
              <a:rPr lang="en-US" sz="3200" b="1" dirty="0" err="1" smtClean="0">
                <a:ea typeface="ＭＳ Ｐゴシック" pitchFamily="34" charset="-128"/>
              </a:rPr>
              <a:t>ứng</a:t>
            </a:r>
            <a:r>
              <a:rPr lang="en-US" sz="3200" b="1" dirty="0" smtClean="0">
                <a:ea typeface="ＭＳ Ｐゴシック" pitchFamily="34" charset="-128"/>
              </a:rPr>
              <a:t> </a:t>
            </a:r>
            <a:r>
              <a:rPr lang="en-US" sz="3200" b="1" dirty="0" err="1" smtClean="0">
                <a:ea typeface="ＭＳ Ｐゴシック" pitchFamily="34" charset="-128"/>
              </a:rPr>
              <a:t>lẽ</a:t>
            </a:r>
            <a:r>
              <a:rPr lang="en-US" sz="3200" b="1" dirty="0" smtClean="0">
                <a:ea typeface="ＭＳ Ｐゴシック" pitchFamily="34" charset="-128"/>
              </a:rPr>
              <a:t> </a:t>
            </a:r>
            <a:r>
              <a:rPr lang="en-US" sz="3200" b="1" dirty="0" err="1" smtClean="0">
                <a:ea typeface="ＭＳ Ｐゴシック" pitchFamily="34" charset="-128"/>
              </a:rPr>
              <a:t>thật</a:t>
            </a:r>
            <a:r>
              <a:rPr lang="en-US" sz="3200" b="1" dirty="0" smtClean="0">
                <a:ea typeface="ＭＳ Ｐゴシック" pitchFamily="34" charset="-128"/>
              </a:rPr>
              <a:t> </a:t>
            </a:r>
            <a:r>
              <a:rPr lang="en-US" sz="3200" b="1" dirty="0" err="1" smtClean="0">
                <a:ea typeface="ＭＳ Ｐゴシック" pitchFamily="34" charset="-128"/>
              </a:rPr>
              <a:t>mang</a:t>
            </a:r>
            <a:r>
              <a:rPr lang="en-US" sz="3200" b="1" dirty="0" smtClean="0">
                <a:ea typeface="ＭＳ Ｐゴシック" pitchFamily="34" charset="-128"/>
              </a:rPr>
              <a:t> </a:t>
            </a:r>
            <a:r>
              <a:rPr lang="en-US" sz="3200" b="1" dirty="0" err="1" smtClean="0">
                <a:ea typeface="ＭＳ Ｐゴシック" pitchFamily="34" charset="-128"/>
              </a:rPr>
              <a:t>tính</a:t>
            </a:r>
            <a:r>
              <a:rPr lang="en-US" sz="3200" b="1" dirty="0" smtClean="0">
                <a:ea typeface="ＭＳ Ｐゴシック" pitchFamily="34" charset="-128"/>
              </a:rPr>
              <a:t> </a:t>
            </a:r>
            <a:r>
              <a:rPr lang="en-US" sz="3200" b="1" dirty="0" err="1" smtClean="0">
                <a:ea typeface="ＭＳ Ｐゴシック" pitchFamily="34" charset="-128"/>
              </a:rPr>
              <a:t>hội</a:t>
            </a:r>
            <a:r>
              <a:rPr lang="en-US" sz="3200" b="1" dirty="0" smtClean="0">
                <a:ea typeface="ＭＳ Ｐゴシック" pitchFamily="34" charset="-128"/>
              </a:rPr>
              <a:t> </a:t>
            </a:r>
            <a:r>
              <a:rPr lang="en-US" sz="3200" b="1" dirty="0" err="1" smtClean="0">
                <a:ea typeface="ＭＳ Ｐゴシック" pitchFamily="34" charset="-128"/>
              </a:rPr>
              <a:t>nhập</a:t>
            </a:r>
            <a:endParaRPr lang="en-US" sz="3200" b="1" dirty="0" smtClean="0">
              <a:ea typeface="ＭＳ Ｐゴシック" pitchFamily="34" charset="-128"/>
            </a:endParaRPr>
          </a:p>
          <a:p>
            <a:pPr eaLnBrk="1" hangingPunct="1"/>
            <a:r>
              <a:rPr lang="en-US" sz="3200" b="1" dirty="0" err="1" smtClean="0">
                <a:ea typeface="ＭＳ Ｐゴシック" pitchFamily="34" charset="-128"/>
              </a:rPr>
              <a:t>Phổ</a:t>
            </a:r>
            <a:r>
              <a:rPr lang="en-US" sz="3200" b="1" dirty="0" smtClean="0">
                <a:ea typeface="ＭＳ Ｐゴシック" pitchFamily="34" charset="-128"/>
              </a:rPr>
              <a:t> </a:t>
            </a:r>
            <a:r>
              <a:rPr lang="en-US" sz="3200" b="1" dirty="0" err="1" smtClean="0">
                <a:ea typeface="ＭＳ Ｐゴシック" pitchFamily="34" charset="-128"/>
              </a:rPr>
              <a:t>thông</a:t>
            </a:r>
            <a:r>
              <a:rPr lang="en-US" sz="3200" b="1" dirty="0" smtClean="0">
                <a:ea typeface="ＭＳ Ｐゴシック" pitchFamily="34" charset="-128"/>
              </a:rPr>
              <a:t> </a:t>
            </a:r>
            <a:r>
              <a:rPr lang="en-US" sz="3200" b="1" dirty="0" err="1" smtClean="0">
                <a:ea typeface="ＭＳ Ｐゴシック" pitchFamily="34" charset="-128"/>
              </a:rPr>
              <a:t>và</a:t>
            </a:r>
            <a:r>
              <a:rPr lang="en-US" sz="3200" b="1" dirty="0" smtClean="0">
                <a:ea typeface="ＭＳ Ｐゴシック" pitchFamily="34" charset="-128"/>
              </a:rPr>
              <a:t> </a:t>
            </a:r>
            <a:r>
              <a:rPr lang="en-US" sz="3200" b="1" dirty="0" err="1" smtClean="0">
                <a:ea typeface="ＭＳ Ｐゴシック" pitchFamily="34" charset="-128"/>
              </a:rPr>
              <a:t>Tổng</a:t>
            </a:r>
            <a:r>
              <a:rPr lang="en-US" sz="3200" b="1" dirty="0" smtClean="0">
                <a:ea typeface="ＭＳ Ｐゴシック" pitchFamily="34" charset="-128"/>
              </a:rPr>
              <a:t> </a:t>
            </a:r>
            <a:r>
              <a:rPr lang="en-US" sz="3200" b="1" dirty="0" err="1" smtClean="0">
                <a:ea typeface="ＭＳ Ｐゴシック" pitchFamily="34" charset="-128"/>
              </a:rPr>
              <a:t>quát</a:t>
            </a:r>
            <a:endParaRPr lang="en-US" sz="3200" b="1" dirty="0" smtClean="0">
              <a:ea typeface="ＭＳ Ｐゴシック" pitchFamily="34" charset="-128"/>
            </a:endParaRPr>
          </a:p>
        </p:txBody>
      </p:sp>
      <p:sp>
        <p:nvSpPr>
          <p:cNvPr id="216069" name="WordArt 5"/>
          <p:cNvSpPr>
            <a:spLocks noChangeArrowheads="1" noChangeShapeType="1" noTextEdit="1"/>
          </p:cNvSpPr>
          <p:nvPr/>
        </p:nvSpPr>
        <p:spPr bwMode="auto">
          <a:xfrm>
            <a:off x="381000" y="609600"/>
            <a:ext cx="8763000" cy="952500"/>
          </a:xfrm>
          <a:prstGeom prst="rect">
            <a:avLst/>
          </a:prstGeom>
        </p:spPr>
        <p:txBody>
          <a:bodyPr wrap="none" fromWordArt="1">
            <a:prstTxWarp prst="textPlain">
              <a:avLst>
                <a:gd name="adj" fmla="val 50000"/>
              </a:avLst>
            </a:prstTxWarp>
          </a:bodyPr>
          <a:lstStyle/>
          <a:p>
            <a:pPr algn="ctr"/>
            <a:r>
              <a:rPr lang="en-US" sz="3600" kern="10" dirty="0" err="1" smtClean="0">
                <a:ln w="9525">
                  <a:noFill/>
                  <a:round/>
                  <a:headEnd/>
                  <a:tailEnd/>
                </a:ln>
                <a:solidFill>
                  <a:schemeClr val="tx2"/>
                </a:solidFill>
                <a:effectLst>
                  <a:outerShdw dist="35921" dir="2700000" algn="ctr" rotWithShape="0">
                    <a:srgbClr val="C0C0C0">
                      <a:alpha val="74997"/>
                    </a:srgbClr>
                  </a:outerShdw>
                </a:effectLst>
                <a:latin typeface="Haettenschweiler"/>
              </a:rPr>
              <a:t>Phân</a:t>
            </a:r>
            <a:r>
              <a:rPr lang="en-US" sz="3600" kern="10" dirty="0" smtClean="0">
                <a:ln w="9525">
                  <a:noFill/>
                  <a:round/>
                  <a:headEnd/>
                  <a:tailEnd/>
                </a:ln>
                <a:solidFill>
                  <a:schemeClr val="tx2"/>
                </a:solidFill>
                <a:effectLst>
                  <a:outerShdw dist="35921" dir="2700000" algn="ctr" rotWithShape="0">
                    <a:srgbClr val="C0C0C0">
                      <a:alpha val="74997"/>
                    </a:srgbClr>
                  </a:outerShdw>
                </a:effectLst>
                <a:latin typeface="Haettenschweiler"/>
              </a:rPr>
              <a:t> </a:t>
            </a:r>
            <a:r>
              <a:rPr lang="en-US" sz="3600" kern="10" dirty="0" err="1" smtClean="0">
                <a:ln w="9525">
                  <a:noFill/>
                  <a:round/>
                  <a:headEnd/>
                  <a:tailEnd/>
                </a:ln>
                <a:solidFill>
                  <a:schemeClr val="tx2"/>
                </a:solidFill>
                <a:effectLst>
                  <a:outerShdw dist="35921" dir="2700000" algn="ctr" rotWithShape="0">
                    <a:srgbClr val="C0C0C0">
                      <a:alpha val="74997"/>
                    </a:srgbClr>
                  </a:outerShdw>
                </a:effectLst>
                <a:latin typeface="Haettenschweiler"/>
              </a:rPr>
              <a:t>biệt</a:t>
            </a:r>
            <a:r>
              <a:rPr lang="en-US" sz="3600" kern="10" dirty="0" smtClean="0">
                <a:ln w="9525">
                  <a:noFill/>
                  <a:round/>
                  <a:headEnd/>
                  <a:tailEnd/>
                </a:ln>
                <a:solidFill>
                  <a:schemeClr val="tx2"/>
                </a:solidFill>
                <a:effectLst>
                  <a:outerShdw dist="35921" dir="2700000" algn="ctr" rotWithShape="0">
                    <a:srgbClr val="C0C0C0">
                      <a:alpha val="74997"/>
                    </a:srgbClr>
                  </a:outerShdw>
                </a:effectLst>
                <a:latin typeface="Haettenschweiler"/>
              </a:rPr>
              <a:t> </a:t>
            </a:r>
            <a:r>
              <a:rPr lang="en-US" sz="3600" kern="10" dirty="0" err="1" smtClean="0">
                <a:ln w="9525">
                  <a:noFill/>
                  <a:round/>
                  <a:headEnd/>
                  <a:tailEnd/>
                </a:ln>
                <a:solidFill>
                  <a:schemeClr val="tx2"/>
                </a:solidFill>
                <a:effectLst>
                  <a:outerShdw dist="35921" dir="2700000" algn="ctr" rotWithShape="0">
                    <a:srgbClr val="C0C0C0">
                      <a:alpha val="74997"/>
                    </a:srgbClr>
                  </a:outerShdw>
                </a:effectLst>
                <a:latin typeface="Haettenschweiler"/>
              </a:rPr>
              <a:t>giữa</a:t>
            </a:r>
            <a:r>
              <a:rPr lang="en-US" sz="3600" kern="10" dirty="0" smtClean="0">
                <a:ln w="9525">
                  <a:noFill/>
                  <a:round/>
                  <a:headEnd/>
                  <a:tailEnd/>
                </a:ln>
                <a:solidFill>
                  <a:schemeClr val="tx2"/>
                </a:solidFill>
                <a:effectLst>
                  <a:outerShdw dist="35921" dir="2700000" algn="ctr" rotWithShape="0">
                    <a:srgbClr val="C0C0C0">
                      <a:alpha val="74997"/>
                    </a:srgbClr>
                  </a:outerShdw>
                </a:effectLst>
                <a:latin typeface="Haettenschweiler"/>
              </a:rPr>
              <a:t> </a:t>
            </a:r>
            <a:r>
              <a:rPr lang="en-US" sz="3600" kern="10" dirty="0" err="1" smtClean="0">
                <a:ln w="9525">
                  <a:noFill/>
                  <a:round/>
                  <a:headEnd/>
                  <a:tailEnd/>
                </a:ln>
                <a:solidFill>
                  <a:schemeClr val="tx2"/>
                </a:solidFill>
                <a:effectLst>
                  <a:outerShdw dist="35921" dir="2700000" algn="ctr" rotWithShape="0">
                    <a:srgbClr val="C0C0C0">
                      <a:alpha val="74997"/>
                    </a:srgbClr>
                  </a:outerShdw>
                </a:effectLst>
                <a:latin typeface="Haettenschweiler"/>
              </a:rPr>
              <a:t>Văn</a:t>
            </a:r>
            <a:r>
              <a:rPr lang="en-US" sz="3600" kern="10" dirty="0" smtClean="0">
                <a:ln w="9525">
                  <a:noFill/>
                  <a:round/>
                  <a:headEnd/>
                  <a:tailEnd/>
                </a:ln>
                <a:solidFill>
                  <a:schemeClr val="tx2"/>
                </a:solidFill>
                <a:effectLst>
                  <a:outerShdw dist="35921" dir="2700000" algn="ctr" rotWithShape="0">
                    <a:srgbClr val="C0C0C0">
                      <a:alpha val="74997"/>
                    </a:srgbClr>
                  </a:outerShdw>
                </a:effectLst>
                <a:latin typeface="Haettenschweiler"/>
              </a:rPr>
              <a:t> </a:t>
            </a:r>
            <a:r>
              <a:rPr lang="en-US" sz="3600" kern="10" dirty="0" err="1" smtClean="0">
                <a:ln w="9525">
                  <a:noFill/>
                  <a:round/>
                  <a:headEnd/>
                  <a:tailEnd/>
                </a:ln>
                <a:solidFill>
                  <a:schemeClr val="tx2"/>
                </a:solidFill>
                <a:effectLst>
                  <a:outerShdw dist="35921" dir="2700000" algn="ctr" rotWithShape="0">
                    <a:srgbClr val="C0C0C0">
                      <a:alpha val="74997"/>
                    </a:srgbClr>
                  </a:outerShdw>
                </a:effectLst>
                <a:latin typeface="Haettenschweiler"/>
              </a:rPr>
              <a:t>hóa</a:t>
            </a:r>
            <a:r>
              <a:rPr lang="en-US" sz="3600" kern="10" dirty="0" smtClean="0">
                <a:ln w="9525">
                  <a:noFill/>
                  <a:round/>
                  <a:headEnd/>
                  <a:tailEnd/>
                </a:ln>
                <a:solidFill>
                  <a:schemeClr val="tx2"/>
                </a:solidFill>
                <a:effectLst>
                  <a:outerShdw dist="35921" dir="2700000" algn="ctr" rotWithShape="0">
                    <a:srgbClr val="C0C0C0">
                      <a:alpha val="74997"/>
                    </a:srgbClr>
                  </a:outerShdw>
                </a:effectLst>
                <a:latin typeface="Haettenschweiler"/>
              </a:rPr>
              <a:t> </a:t>
            </a:r>
            <a:r>
              <a:rPr lang="en-US" sz="3600" kern="10" dirty="0" err="1" smtClean="0">
                <a:ln w="9525">
                  <a:noFill/>
                  <a:round/>
                  <a:headEnd/>
                  <a:tailEnd/>
                </a:ln>
                <a:solidFill>
                  <a:schemeClr val="tx2"/>
                </a:solidFill>
                <a:effectLst>
                  <a:outerShdw dist="35921" dir="2700000" algn="ctr" rotWithShape="0">
                    <a:srgbClr val="C0C0C0">
                      <a:alpha val="74997"/>
                    </a:srgbClr>
                  </a:outerShdw>
                </a:effectLst>
                <a:latin typeface="Haettenschweiler"/>
              </a:rPr>
              <a:t>và</a:t>
            </a:r>
            <a:r>
              <a:rPr lang="en-US" sz="3600" kern="10" dirty="0" smtClean="0">
                <a:ln w="9525">
                  <a:noFill/>
                  <a:round/>
                  <a:headEnd/>
                  <a:tailEnd/>
                </a:ln>
                <a:solidFill>
                  <a:schemeClr val="tx2"/>
                </a:solidFill>
                <a:effectLst>
                  <a:outerShdw dist="35921" dir="2700000" algn="ctr" rotWithShape="0">
                    <a:srgbClr val="C0C0C0">
                      <a:alpha val="74997"/>
                    </a:srgbClr>
                  </a:outerShdw>
                </a:effectLst>
                <a:latin typeface="Haettenschweiler"/>
              </a:rPr>
              <a:t> </a:t>
            </a:r>
            <a:r>
              <a:rPr lang="en-US" sz="3600" kern="10" dirty="0" err="1" smtClean="0">
                <a:ln w="9525">
                  <a:noFill/>
                  <a:round/>
                  <a:headEnd/>
                  <a:tailEnd/>
                </a:ln>
                <a:solidFill>
                  <a:schemeClr val="tx2"/>
                </a:solidFill>
                <a:effectLst>
                  <a:outerShdw dist="35921" dir="2700000" algn="ctr" rotWithShape="0">
                    <a:srgbClr val="C0C0C0">
                      <a:alpha val="74997"/>
                    </a:srgbClr>
                  </a:outerShdw>
                </a:effectLst>
                <a:latin typeface="Haettenschweiler"/>
              </a:rPr>
              <a:t>Lẽ</a:t>
            </a:r>
            <a:r>
              <a:rPr lang="en-US" sz="3600" kern="10" dirty="0" smtClean="0">
                <a:ln w="9525">
                  <a:noFill/>
                  <a:round/>
                  <a:headEnd/>
                  <a:tailEnd/>
                </a:ln>
                <a:solidFill>
                  <a:schemeClr val="tx2"/>
                </a:solidFill>
                <a:effectLst>
                  <a:outerShdw dist="35921" dir="2700000" algn="ctr" rotWithShape="0">
                    <a:srgbClr val="C0C0C0">
                      <a:alpha val="74997"/>
                    </a:srgbClr>
                  </a:outerShdw>
                </a:effectLst>
                <a:latin typeface="Haettenschweiler"/>
              </a:rPr>
              <a:t> </a:t>
            </a:r>
            <a:r>
              <a:rPr lang="en-US" sz="3600" kern="10" dirty="0" err="1" smtClean="0">
                <a:ln w="9525">
                  <a:noFill/>
                  <a:round/>
                  <a:headEnd/>
                  <a:tailEnd/>
                </a:ln>
                <a:solidFill>
                  <a:schemeClr val="tx2"/>
                </a:solidFill>
                <a:effectLst>
                  <a:outerShdw dist="35921" dir="2700000" algn="ctr" rotWithShape="0">
                    <a:srgbClr val="C0C0C0">
                      <a:alpha val="74997"/>
                    </a:srgbClr>
                  </a:outerShdw>
                </a:effectLst>
                <a:latin typeface="Haettenschweiler"/>
              </a:rPr>
              <a:t>thật</a:t>
            </a:r>
            <a:endParaRPr lang="en-US" sz="3600" kern="10" dirty="0">
              <a:ln w="9525">
                <a:noFill/>
                <a:round/>
                <a:headEnd/>
                <a:tailEnd/>
              </a:ln>
              <a:solidFill>
                <a:schemeClr val="tx2"/>
              </a:solidFill>
              <a:effectLst>
                <a:outerShdw dist="35921" dir="2700000" algn="ctr" rotWithShape="0">
                  <a:srgbClr val="C0C0C0">
                    <a:alpha val="74997"/>
                  </a:srgbClr>
                </a:outerShdw>
              </a:effectLst>
              <a:latin typeface="Haettenschweiler"/>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anim calcmode="lin" valueType="num">
                                      <p:cBhvr additive="base">
                                        <p:cTn id="7" dur="500" fill="hold"/>
                                        <p:tgtEl>
                                          <p:spTgt spid="185347"/>
                                        </p:tgtEl>
                                        <p:attrNameLst>
                                          <p:attrName>ppt_x</p:attrName>
                                        </p:attrNameLst>
                                      </p:cBhvr>
                                      <p:tavLst>
                                        <p:tav tm="0">
                                          <p:val>
                                            <p:strVal val="0-#ppt_w/2"/>
                                          </p:val>
                                        </p:tav>
                                        <p:tav tm="100000">
                                          <p:val>
                                            <p:strVal val="#ppt_x"/>
                                          </p:val>
                                        </p:tav>
                                      </p:tavLst>
                                    </p:anim>
                                    <p:anim calcmode="lin" valueType="num">
                                      <p:cBhvr additive="base">
                                        <p:cTn id="8" dur="500" fill="hold"/>
                                        <p:tgtEl>
                                          <p:spTgt spid="185347"/>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85347"/>
                                        </p:tgtEl>
                                        <p:attrNameLst>
                                          <p:attrName>ppt_c</p:attrName>
                                        </p:attrNameLst>
                                      </p:cBhvr>
                                      <p:to>
                                        <a:srgbClr val="33CC33"/>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5348"/>
                                        </p:tgtEl>
                                        <p:attrNameLst>
                                          <p:attrName>style.visibility</p:attrName>
                                        </p:attrNameLst>
                                      </p:cBhvr>
                                      <p:to>
                                        <p:strVal val="visible"/>
                                      </p:to>
                                    </p:set>
                                    <p:anim calcmode="lin" valueType="num">
                                      <p:cBhvr additive="base">
                                        <p:cTn id="13" dur="500" fill="hold"/>
                                        <p:tgtEl>
                                          <p:spTgt spid="185348"/>
                                        </p:tgtEl>
                                        <p:attrNameLst>
                                          <p:attrName>ppt_x</p:attrName>
                                        </p:attrNameLst>
                                      </p:cBhvr>
                                      <p:tavLst>
                                        <p:tav tm="0">
                                          <p:val>
                                            <p:strVal val="1+#ppt_w/2"/>
                                          </p:val>
                                        </p:tav>
                                        <p:tav tm="100000">
                                          <p:val>
                                            <p:strVal val="#ppt_x"/>
                                          </p:val>
                                        </p:tav>
                                      </p:tavLst>
                                    </p:anim>
                                    <p:anim calcmode="lin" valueType="num">
                                      <p:cBhvr additive="base">
                                        <p:cTn id="14" dur="500" fill="hold"/>
                                        <p:tgtEl>
                                          <p:spTgt spid="185348"/>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85348"/>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utoUpdateAnimBg="0"/>
      <p:bldP spid="18534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381000" y="152400"/>
            <a:ext cx="8382000" cy="990600"/>
          </a:xfrm>
        </p:spPr>
        <p:txBody>
          <a:bodyPr>
            <a:normAutofit fontScale="90000"/>
          </a:bodyPr>
          <a:lstStyle/>
          <a:p>
            <a:pPr algn="r" eaLnBrk="1" hangingPunct="1">
              <a:defRPr/>
            </a:pPr>
            <a:r>
              <a:rPr lang="en-US" sz="4000" b="1" dirty="0" err="1" smtClean="0">
                <a:solidFill>
                  <a:schemeClr val="tx2">
                    <a:lumMod val="75000"/>
                  </a:schemeClr>
                </a:solidFill>
                <a:ea typeface="ＭＳ Ｐゴシック" charset="0"/>
                <a:cs typeface="Times New Roman" charset="0"/>
              </a:rPr>
              <a:t>Lời</a:t>
            </a:r>
            <a:r>
              <a:rPr lang="en-US" sz="4000" b="1" dirty="0" smtClean="0">
                <a:solidFill>
                  <a:schemeClr val="tx2">
                    <a:lumMod val="75000"/>
                  </a:schemeClr>
                </a:solidFill>
                <a:ea typeface="ＭＳ Ｐゴシック" charset="0"/>
                <a:cs typeface="Times New Roman" charset="0"/>
              </a:rPr>
              <a:t> </a:t>
            </a:r>
            <a:r>
              <a:rPr lang="en-US" sz="4000" b="1" dirty="0" err="1" smtClean="0">
                <a:solidFill>
                  <a:schemeClr val="tx2">
                    <a:lumMod val="75000"/>
                  </a:schemeClr>
                </a:solidFill>
                <a:ea typeface="ＭＳ Ｐゴシック" charset="0"/>
                <a:cs typeface="Times New Roman" charset="0"/>
              </a:rPr>
              <a:t>cầu</a:t>
            </a:r>
            <a:r>
              <a:rPr lang="en-US" sz="4000" b="1" dirty="0" smtClean="0">
                <a:solidFill>
                  <a:schemeClr val="tx2">
                    <a:lumMod val="75000"/>
                  </a:schemeClr>
                </a:solidFill>
                <a:ea typeface="ＭＳ Ｐゴシック" charset="0"/>
                <a:cs typeface="Times New Roman" charset="0"/>
              </a:rPr>
              <a:t> </a:t>
            </a:r>
            <a:r>
              <a:rPr lang="en-US" sz="4000" b="1" dirty="0" err="1" smtClean="0">
                <a:solidFill>
                  <a:schemeClr val="tx2">
                    <a:lumMod val="75000"/>
                  </a:schemeClr>
                </a:solidFill>
                <a:ea typeface="ＭＳ Ｐゴシック" charset="0"/>
                <a:cs typeface="Times New Roman" charset="0"/>
              </a:rPr>
              <a:t>nguyện</a:t>
            </a:r>
            <a:r>
              <a:rPr lang="en-US" sz="4000" b="1" dirty="0" smtClean="0">
                <a:solidFill>
                  <a:schemeClr val="tx2">
                    <a:lumMod val="75000"/>
                  </a:schemeClr>
                </a:solidFill>
                <a:ea typeface="ＭＳ Ｐゴシック" charset="0"/>
                <a:cs typeface="Times New Roman" charset="0"/>
              </a:rPr>
              <a:t> </a:t>
            </a:r>
            <a:r>
              <a:rPr lang="en-US" sz="4000" b="1" dirty="0" err="1" smtClean="0">
                <a:solidFill>
                  <a:schemeClr val="tx2">
                    <a:lumMod val="75000"/>
                  </a:schemeClr>
                </a:solidFill>
                <a:ea typeface="ＭＳ Ｐゴシック" charset="0"/>
                <a:cs typeface="Times New Roman" charset="0"/>
              </a:rPr>
              <a:t>của</a:t>
            </a:r>
            <a:r>
              <a:rPr lang="en-US" sz="4000" b="1" dirty="0" smtClean="0">
                <a:solidFill>
                  <a:schemeClr val="tx2">
                    <a:lumMod val="75000"/>
                  </a:schemeClr>
                </a:solidFill>
                <a:ea typeface="ＭＳ Ｐゴシック" charset="0"/>
                <a:cs typeface="Times New Roman" charset="0"/>
              </a:rPr>
              <a:t> </a:t>
            </a:r>
            <a:r>
              <a:rPr lang="en-US" sz="4000" b="1" dirty="0" err="1" smtClean="0">
                <a:solidFill>
                  <a:schemeClr val="tx2">
                    <a:lumMod val="75000"/>
                  </a:schemeClr>
                </a:solidFill>
                <a:ea typeface="ＭＳ Ｐゴシック" charset="0"/>
                <a:cs typeface="Times New Roman" charset="0"/>
              </a:rPr>
              <a:t>Người</a:t>
            </a:r>
            <a:r>
              <a:rPr lang="en-US" sz="4000" b="1" dirty="0" smtClean="0">
                <a:solidFill>
                  <a:schemeClr val="tx2">
                    <a:lumMod val="75000"/>
                  </a:schemeClr>
                </a:solidFill>
                <a:ea typeface="ＭＳ Ｐゴシック" charset="0"/>
                <a:cs typeface="Times New Roman" charset="0"/>
              </a:rPr>
              <a:t> </a:t>
            </a:r>
            <a:r>
              <a:rPr lang="en-US" sz="4000" b="1" dirty="0" err="1" smtClean="0">
                <a:solidFill>
                  <a:schemeClr val="tx2">
                    <a:lumMod val="75000"/>
                  </a:schemeClr>
                </a:solidFill>
                <a:ea typeface="ＭＳ Ｐゴシック" charset="0"/>
                <a:cs typeface="Times New Roman" charset="0"/>
              </a:rPr>
              <a:t>nam</a:t>
            </a:r>
            <a:r>
              <a:rPr lang="en-US" sz="4000" b="1" dirty="0" smtClean="0">
                <a:solidFill>
                  <a:schemeClr val="tx2">
                    <a:lumMod val="75000"/>
                  </a:schemeClr>
                </a:solidFill>
                <a:ea typeface="ＭＳ Ｐゴシック" charset="0"/>
                <a:cs typeface="Times New Roman" charset="0"/>
              </a:rPr>
              <a:t>  </a:t>
            </a:r>
            <a:r>
              <a:rPr lang="en-US" sz="4000" b="1" dirty="0">
                <a:solidFill>
                  <a:schemeClr val="tx2">
                    <a:lumMod val="75000"/>
                  </a:schemeClr>
                </a:solidFill>
                <a:ea typeface="ＭＳ Ｐゴシック" charset="0"/>
                <a:cs typeface="Times New Roman" charset="0"/>
              </a:rPr>
              <a:t>2:8</a:t>
            </a:r>
            <a:r>
              <a:rPr lang="en-US" sz="8000" b="1" i="1" dirty="0">
                <a:solidFill>
                  <a:schemeClr val="tx2">
                    <a:lumMod val="75000"/>
                  </a:schemeClr>
                </a:solidFill>
                <a:ea typeface="ＭＳ Ｐゴシック" charset="0"/>
                <a:cs typeface="Times New Roman" charset="0"/>
              </a:rPr>
              <a:t> </a:t>
            </a:r>
            <a:endParaRPr lang="en-US" sz="6000" i="1" dirty="0">
              <a:solidFill>
                <a:schemeClr val="tx2">
                  <a:lumMod val="75000"/>
                </a:schemeClr>
              </a:solidFill>
              <a:ea typeface="ＭＳ Ｐゴシック" charset="0"/>
              <a:cs typeface="Times New Roman" charset="0"/>
            </a:endParaRPr>
          </a:p>
        </p:txBody>
      </p:sp>
      <p:sp>
        <p:nvSpPr>
          <p:cNvPr id="186371" name="Rectangle 3"/>
          <p:cNvSpPr>
            <a:spLocks noGrp="1" noChangeArrowheads="1"/>
          </p:cNvSpPr>
          <p:nvPr>
            <p:ph type="body" sz="half" idx="2"/>
          </p:nvPr>
        </p:nvSpPr>
        <p:spPr/>
        <p:txBody>
          <a:bodyPr>
            <a:normAutofit/>
          </a:bodyPr>
          <a:lstStyle/>
          <a:p>
            <a:pPr marL="0" indent="0" eaLnBrk="1" hangingPunct="1">
              <a:buFontTx/>
              <a:buNone/>
              <a:defRPr/>
            </a:pPr>
            <a:r>
              <a:rPr lang="en-US" sz="4400" b="1" i="1" dirty="0" err="1"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Những</a:t>
            </a:r>
            <a:r>
              <a:rPr lang="en-US" sz="4400" b="1" i="1" dirty="0"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 </a:t>
            </a:r>
            <a:r>
              <a:rPr lang="en-US" sz="4400" b="1" i="1" dirty="0" err="1"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bổn</a:t>
            </a:r>
            <a:r>
              <a:rPr lang="en-US" sz="4400" b="1" i="1" dirty="0"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 </a:t>
            </a:r>
            <a:r>
              <a:rPr lang="en-US" sz="4400" b="1" i="1" dirty="0" err="1"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phận</a:t>
            </a:r>
            <a:r>
              <a:rPr lang="en-US" sz="4400" b="1" i="1" dirty="0"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 </a:t>
            </a:r>
            <a:r>
              <a:rPr lang="en-US" sz="4400" b="1" i="1" dirty="0" err="1"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của</a:t>
            </a:r>
            <a:r>
              <a:rPr lang="en-US" sz="4400" b="1" i="1" dirty="0"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 </a:t>
            </a:r>
            <a:r>
              <a:rPr lang="en-US" sz="4400" b="1" i="1" dirty="0" err="1"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người</a:t>
            </a:r>
            <a:r>
              <a:rPr lang="en-US" sz="4400" b="1" i="1" dirty="0"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 </a:t>
            </a:r>
            <a:r>
              <a:rPr lang="en-US" sz="4400" b="1" i="1" dirty="0" err="1"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nam</a:t>
            </a:r>
            <a:r>
              <a:rPr lang="en-US" sz="4400" b="1" i="1" dirty="0"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 </a:t>
            </a:r>
            <a:r>
              <a:rPr lang="en-US" sz="4400" b="1" i="1" dirty="0" err="1"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liên</a:t>
            </a:r>
            <a:r>
              <a:rPr lang="en-US" sz="4400" b="1" i="1" dirty="0"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 </a:t>
            </a:r>
            <a:r>
              <a:rPr lang="en-US" sz="4400" b="1" i="1" dirty="0" err="1"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quan</a:t>
            </a:r>
            <a:r>
              <a:rPr lang="en-US" sz="4400" b="1" i="1" dirty="0"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 </a:t>
            </a:r>
            <a:r>
              <a:rPr lang="en-US" sz="4400" b="1" i="1" dirty="0" err="1"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đến</a:t>
            </a:r>
            <a:r>
              <a:rPr lang="en-US" sz="4400" b="1" i="1" dirty="0"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 </a:t>
            </a:r>
            <a:r>
              <a:rPr lang="en-US" sz="4400" b="1" i="1" dirty="0" err="1"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cầu</a:t>
            </a:r>
            <a:r>
              <a:rPr lang="en-US" sz="4400" b="1" i="1" dirty="0"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 </a:t>
            </a:r>
            <a:r>
              <a:rPr lang="en-US" sz="4400" b="1" i="1" dirty="0" err="1"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rPr>
              <a:t>nguyện</a:t>
            </a:r>
            <a:endParaRPr lang="en-US" sz="4400" b="1" i="1" dirty="0" smtClean="0">
              <a:solidFill>
                <a:schemeClr val="tx2">
                  <a:lumMod val="60000"/>
                  <a:lumOff val="40000"/>
                </a:schemeClr>
              </a:solidFill>
              <a:effectLst>
                <a:outerShdw blurRad="38100" dist="38100" dir="2700000" algn="tl">
                  <a:srgbClr val="C0C0C0"/>
                </a:outerShdw>
              </a:effectLst>
              <a:ea typeface="ＭＳ Ｐゴシック" pitchFamily="34" charset="-128"/>
              <a:cs typeface="Times New Roman" pitchFamily="18" charset="0"/>
            </a:endParaRPr>
          </a:p>
        </p:txBody>
      </p:sp>
      <p:pic>
        <p:nvPicPr>
          <p:cNvPr id="217092" name="Picture 4" descr="j0177811"/>
          <p:cNvPicPr>
            <a:picLocks noGrp="1" noChangeAspect="1" noChangeArrowheads="1"/>
          </p:cNvPicPr>
          <p:nvPr>
            <p:ph type="clipArt" sz="half" idx="1"/>
          </p:nvPr>
        </p:nvPicPr>
        <p:blipFill>
          <a:blip r:embed="rId2" cstate="print"/>
          <a:srcRect/>
          <a:stretch>
            <a:fillRect/>
          </a:stretch>
        </p:blipFill>
        <p:spPr>
          <a:xfrm>
            <a:off x="1295400" y="1981200"/>
            <a:ext cx="2749550" cy="4191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p:txBody>
          <a:bodyPr>
            <a:normAutofit/>
          </a:bodyPr>
          <a:lstStyle/>
          <a:p>
            <a:pPr algn="ctr" eaLnBrk="1" hangingPunct="1"/>
            <a:r>
              <a:rPr lang="en-US" sz="6600" dirty="0" smtClean="0">
                <a:latin typeface="Lucida Calligraphy" pitchFamily="66" charset="0"/>
                <a:ea typeface="ＭＳ Ｐゴシック" pitchFamily="34" charset="-128"/>
              </a:rPr>
              <a:t>I TI-MÔ-THÊ</a:t>
            </a:r>
          </a:p>
        </p:txBody>
      </p:sp>
      <p:sp>
        <p:nvSpPr>
          <p:cNvPr id="184323" name="Rectangle 3"/>
          <p:cNvSpPr>
            <a:spLocks noGrp="1" noChangeArrowheads="1"/>
          </p:cNvSpPr>
          <p:nvPr>
            <p:ph type="subTitle" idx="1"/>
          </p:nvPr>
        </p:nvSpPr>
        <p:spPr>
          <a:xfrm>
            <a:off x="251520" y="404813"/>
            <a:ext cx="8605143" cy="1066800"/>
          </a:xfrm>
        </p:spPr>
        <p:txBody>
          <a:bodyPr/>
          <a:lstStyle/>
          <a:p>
            <a:pPr algn="ctr" eaLnBrk="1" hangingPunct="1"/>
            <a:r>
              <a:rPr lang="en-US" sz="4000" b="1" dirty="0" err="1" smtClean="0">
                <a:solidFill>
                  <a:srgbClr val="FF0000"/>
                </a:solidFill>
                <a:ea typeface="ＭＳ Ｐゴシック" pitchFamily="34" charset="-128"/>
              </a:rPr>
              <a:t>Trật</a:t>
            </a:r>
            <a:r>
              <a:rPr lang="en-US" sz="4000" b="1" dirty="0" smtClean="0">
                <a:solidFill>
                  <a:srgbClr val="FF0000"/>
                </a:solidFill>
                <a:ea typeface="ＭＳ Ｐゴシック" pitchFamily="34" charset="-128"/>
              </a:rPr>
              <a:t> </a:t>
            </a:r>
            <a:r>
              <a:rPr lang="en-US" sz="4000" b="1" dirty="0" err="1" smtClean="0">
                <a:solidFill>
                  <a:srgbClr val="FF0000"/>
                </a:solidFill>
                <a:ea typeface="ＭＳ Ｐゴシック" pitchFamily="34" charset="-128"/>
              </a:rPr>
              <a:t>Tự</a:t>
            </a:r>
            <a:r>
              <a:rPr lang="en-US" sz="4000" b="1" dirty="0" smtClean="0">
                <a:solidFill>
                  <a:srgbClr val="FF0000"/>
                </a:solidFill>
                <a:ea typeface="ＭＳ Ｐゴシック" pitchFamily="34" charset="-128"/>
              </a:rPr>
              <a:t> </a:t>
            </a:r>
            <a:r>
              <a:rPr lang="en-US" sz="4000" b="1" dirty="0" err="1" smtClean="0">
                <a:solidFill>
                  <a:srgbClr val="FF0000"/>
                </a:solidFill>
                <a:ea typeface="ＭＳ Ｐゴシック" pitchFamily="34" charset="-128"/>
              </a:rPr>
              <a:t>Hội</a:t>
            </a:r>
            <a:r>
              <a:rPr lang="en-US" sz="4000" b="1" dirty="0" smtClean="0">
                <a:solidFill>
                  <a:srgbClr val="FF0000"/>
                </a:solidFill>
                <a:ea typeface="ＭＳ Ｐゴシック" pitchFamily="34" charset="-128"/>
              </a:rPr>
              <a:t> </a:t>
            </a:r>
            <a:r>
              <a:rPr lang="en-US" sz="4000" b="1" dirty="0" err="1" smtClean="0">
                <a:solidFill>
                  <a:srgbClr val="FF0000"/>
                </a:solidFill>
                <a:ea typeface="ＭＳ Ｐゴシック" pitchFamily="34" charset="-128"/>
              </a:rPr>
              <a:t>Thánh</a:t>
            </a:r>
            <a:r>
              <a:rPr lang="en-US" sz="4000" b="1" dirty="0" smtClean="0">
                <a:solidFill>
                  <a:srgbClr val="FF0000"/>
                </a:solidFill>
                <a:ea typeface="ＭＳ Ｐゴシック" pitchFamily="34" charset="-128"/>
              </a:rPr>
              <a:t> </a:t>
            </a:r>
            <a:r>
              <a:rPr lang="en-US" sz="4000" b="1" dirty="0" err="1" smtClean="0">
                <a:solidFill>
                  <a:srgbClr val="FF0000"/>
                </a:solidFill>
                <a:ea typeface="ＭＳ Ｐゴシック" pitchFamily="34" charset="-128"/>
              </a:rPr>
              <a:t>trong</a:t>
            </a:r>
            <a:r>
              <a:rPr lang="en-US" sz="4000" b="1" dirty="0" smtClean="0">
                <a:solidFill>
                  <a:srgbClr val="FF0000"/>
                </a:solidFill>
                <a:ea typeface="ＭＳ Ｐゴシック" pitchFamily="34" charset="-128"/>
              </a:rPr>
              <a:t> </a:t>
            </a:r>
            <a:r>
              <a:rPr lang="en-US" sz="4000" b="1" dirty="0" err="1" smtClean="0">
                <a:solidFill>
                  <a:srgbClr val="FF0000"/>
                </a:solidFill>
                <a:ea typeface="ＭＳ Ｐゴシック" pitchFamily="34" charset="-128"/>
              </a:rPr>
              <a:t>Thân</a:t>
            </a:r>
            <a:r>
              <a:rPr lang="en-US" sz="4000" b="1" dirty="0" smtClean="0">
                <a:solidFill>
                  <a:srgbClr val="FF0000"/>
                </a:solidFill>
                <a:ea typeface="ＭＳ Ｐゴシック" pitchFamily="34" charset="-128"/>
              </a:rPr>
              <a:t> </a:t>
            </a:r>
            <a:r>
              <a:rPr lang="en-US" sz="4000" b="1" dirty="0" err="1" smtClean="0">
                <a:solidFill>
                  <a:srgbClr val="FF0000"/>
                </a:solidFill>
                <a:ea typeface="ＭＳ Ｐゴシック" pitchFamily="34" charset="-128"/>
              </a:rPr>
              <a:t>Thể</a:t>
            </a:r>
            <a:endParaRPr lang="en-US" sz="4000" b="1" dirty="0" smtClean="0">
              <a:solidFill>
                <a:srgbClr val="FF0000"/>
              </a:solidFill>
              <a:ea typeface="ＭＳ Ｐゴシック" pitchFamily="34" charset="-128"/>
            </a:endParaRPr>
          </a:p>
        </p:txBody>
      </p:sp>
      <p:pic>
        <p:nvPicPr>
          <p:cNvPr id="184325" name="Picture 1"/>
          <p:cNvPicPr>
            <a:picLocks noChangeAspect="1"/>
          </p:cNvPicPr>
          <p:nvPr/>
        </p:nvPicPr>
        <p:blipFill>
          <a:blip r:embed="rId3" cstate="print"/>
          <a:srcRect/>
          <a:stretch>
            <a:fillRect/>
          </a:stretch>
        </p:blipFill>
        <p:spPr bwMode="auto">
          <a:xfrm>
            <a:off x="3352800" y="4038600"/>
            <a:ext cx="4260850" cy="2366962"/>
          </a:xfrm>
          <a:prstGeom prst="rect">
            <a:avLst/>
          </a:prstGeom>
          <a:noFill/>
          <a:ln w="9525">
            <a:noFill/>
            <a:miter lim="800000"/>
            <a:headEnd/>
            <a:tailEnd/>
          </a:ln>
        </p:spPr>
      </p:pic>
      <p:pic>
        <p:nvPicPr>
          <p:cNvPr id="6" name="Picture 4" descr="http://i1004.photobucket.com/albums/af162/otbfanclubpics/CLIP%20ART%20%20ANIMATION/MISC%20STUFF/19.gif"/>
          <p:cNvPicPr>
            <a:picLocks noChangeAspect="1" noChangeArrowheads="1" noCrop="1"/>
          </p:cNvPicPr>
          <p:nvPr/>
        </p:nvPicPr>
        <p:blipFill>
          <a:blip r:embed="rId4" cstate="print"/>
          <a:srcRect/>
          <a:stretch>
            <a:fillRect/>
          </a:stretch>
        </p:blipFill>
        <p:spPr bwMode="auto">
          <a:xfrm>
            <a:off x="304800" y="3348718"/>
            <a:ext cx="1981200" cy="285205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calcmode="lin" valueType="num">
                                      <p:cBhvr additive="base">
                                        <p:cTn id="7" dur="500" fill="hold"/>
                                        <p:tgtEl>
                                          <p:spTgt spid="184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81000" y="609600"/>
            <a:ext cx="8610600" cy="1143000"/>
          </a:xfrm>
        </p:spPr>
        <p:txBody>
          <a:bodyPr/>
          <a:lstStyle/>
          <a:p>
            <a:pPr algn="r" eaLnBrk="1" hangingPunct="1">
              <a:defRPr/>
            </a:pPr>
            <a:r>
              <a:rPr lang="en-US" sz="4000" b="1" dirty="0" err="1" smtClean="0">
                <a:effectLst>
                  <a:outerShdw blurRad="38100" dist="38100" dir="2700000" algn="tl">
                    <a:srgbClr val="DDDDDD"/>
                  </a:outerShdw>
                </a:effectLst>
                <a:ea typeface="ＭＳ Ｐゴシック" charset="0"/>
                <a:cs typeface="ＭＳ Ｐゴシック" charset="0"/>
              </a:rPr>
              <a:t>Lời</a:t>
            </a:r>
            <a:r>
              <a:rPr lang="en-US" sz="4000" b="1" dirty="0" smtClean="0">
                <a:effectLst>
                  <a:outerShdw blurRad="38100" dist="38100" dir="2700000" algn="tl">
                    <a:srgbClr val="DDDDDD"/>
                  </a:outerShdw>
                </a:effectLst>
                <a:ea typeface="ＭＳ Ｐゴシック" charset="0"/>
                <a:cs typeface="ＭＳ Ｐゴシック" charset="0"/>
              </a:rPr>
              <a:t> </a:t>
            </a:r>
            <a:r>
              <a:rPr lang="en-US" sz="4000" b="1" dirty="0" err="1" smtClean="0">
                <a:effectLst>
                  <a:outerShdw blurRad="38100" dist="38100" dir="2700000" algn="tl">
                    <a:srgbClr val="DDDDDD"/>
                  </a:outerShdw>
                </a:effectLst>
                <a:ea typeface="ＭＳ Ｐゴシック" charset="0"/>
                <a:cs typeface="ＭＳ Ｐゴシック" charset="0"/>
              </a:rPr>
              <a:t>cầu</a:t>
            </a:r>
            <a:r>
              <a:rPr lang="en-US" sz="4000" b="1" dirty="0" smtClean="0">
                <a:effectLst>
                  <a:outerShdw blurRad="38100" dist="38100" dir="2700000" algn="tl">
                    <a:srgbClr val="DDDDDD"/>
                  </a:outerShdw>
                </a:effectLst>
                <a:ea typeface="ＭＳ Ｐゴシック" charset="0"/>
                <a:cs typeface="ＭＳ Ｐゴシック" charset="0"/>
              </a:rPr>
              <a:t> </a:t>
            </a:r>
            <a:r>
              <a:rPr lang="en-US" sz="4000" b="1" dirty="0" err="1" smtClean="0">
                <a:effectLst>
                  <a:outerShdw blurRad="38100" dist="38100" dir="2700000" algn="tl">
                    <a:srgbClr val="DDDDDD"/>
                  </a:outerShdw>
                </a:effectLst>
                <a:ea typeface="ＭＳ Ｐゴシック" charset="0"/>
                <a:cs typeface="ＭＳ Ｐゴシック" charset="0"/>
              </a:rPr>
              <a:t>nguyện</a:t>
            </a:r>
            <a:r>
              <a:rPr lang="en-US" sz="4000" b="1" dirty="0" smtClean="0">
                <a:effectLst>
                  <a:outerShdw blurRad="38100" dist="38100" dir="2700000" algn="tl">
                    <a:srgbClr val="DDDDDD"/>
                  </a:outerShdw>
                </a:effectLst>
                <a:ea typeface="ＭＳ Ｐゴシック" charset="0"/>
                <a:cs typeface="ＭＳ Ｐゴシック" charset="0"/>
              </a:rPr>
              <a:t> </a:t>
            </a:r>
            <a:r>
              <a:rPr lang="en-US" sz="4000" b="1" dirty="0" err="1" smtClean="0">
                <a:effectLst>
                  <a:outerShdw blurRad="38100" dist="38100" dir="2700000" algn="tl">
                    <a:srgbClr val="DDDDDD"/>
                  </a:outerShdw>
                </a:effectLst>
                <a:ea typeface="ＭＳ Ｐゴシック" charset="0"/>
                <a:cs typeface="ＭＳ Ｐゴシック" charset="0"/>
              </a:rPr>
              <a:t>của</a:t>
            </a:r>
            <a:r>
              <a:rPr lang="en-US" sz="4000" b="1" dirty="0" smtClean="0">
                <a:effectLst>
                  <a:outerShdw blurRad="38100" dist="38100" dir="2700000" algn="tl">
                    <a:srgbClr val="DDDDDD"/>
                  </a:outerShdw>
                </a:effectLst>
                <a:ea typeface="ＭＳ Ｐゴシック" charset="0"/>
                <a:cs typeface="ＭＳ Ｐゴシック" charset="0"/>
              </a:rPr>
              <a:t> </a:t>
            </a:r>
            <a:r>
              <a:rPr lang="en-US" sz="4000" b="1" dirty="0" err="1" smtClean="0">
                <a:effectLst>
                  <a:outerShdw blurRad="38100" dist="38100" dir="2700000" algn="tl">
                    <a:srgbClr val="DDDDDD"/>
                  </a:outerShdw>
                </a:effectLst>
                <a:ea typeface="ＭＳ Ｐゴシック" charset="0"/>
                <a:cs typeface="ＭＳ Ｐゴシック" charset="0"/>
              </a:rPr>
              <a:t>người</a:t>
            </a:r>
            <a:r>
              <a:rPr lang="en-US" sz="4000" b="1" dirty="0" smtClean="0">
                <a:effectLst>
                  <a:outerShdw blurRad="38100" dist="38100" dir="2700000" algn="tl">
                    <a:srgbClr val="DDDDDD"/>
                  </a:outerShdw>
                </a:effectLst>
                <a:ea typeface="ＭＳ Ｐゴシック" charset="0"/>
                <a:cs typeface="ＭＳ Ｐゴシック" charset="0"/>
              </a:rPr>
              <a:t> </a:t>
            </a:r>
            <a:r>
              <a:rPr lang="en-US" sz="4000" b="1" dirty="0" err="1" smtClean="0">
                <a:effectLst>
                  <a:outerShdw blurRad="38100" dist="38100" dir="2700000" algn="tl">
                    <a:srgbClr val="DDDDDD"/>
                  </a:outerShdw>
                </a:effectLst>
                <a:ea typeface="ＭＳ Ｐゴシック" charset="0"/>
                <a:cs typeface="ＭＳ Ｐゴシック" charset="0"/>
              </a:rPr>
              <a:t>nam</a:t>
            </a:r>
            <a:r>
              <a:rPr lang="en-US" sz="4000" b="1" dirty="0" smtClean="0">
                <a:effectLst>
                  <a:outerShdw blurRad="38100" dist="38100" dir="2700000" algn="tl">
                    <a:srgbClr val="DDDDDD"/>
                  </a:outerShdw>
                </a:effectLst>
                <a:ea typeface="ＭＳ Ｐゴシック" charset="0"/>
                <a:cs typeface="ＭＳ Ｐゴシック" charset="0"/>
              </a:rPr>
              <a:t> 2:8</a:t>
            </a:r>
            <a:r>
              <a:rPr lang="en-US" sz="4000" dirty="0" smtClean="0">
                <a:ea typeface="ＭＳ Ｐゴシック" charset="0"/>
                <a:cs typeface="ＭＳ Ｐゴシック" charset="0"/>
              </a:rPr>
              <a:t>  </a:t>
            </a:r>
            <a:endParaRPr lang="en-US" dirty="0">
              <a:ea typeface="ＭＳ Ｐゴシック" charset="0"/>
              <a:cs typeface="ＭＳ Ｐゴシック" charset="0"/>
            </a:endParaRPr>
          </a:p>
        </p:txBody>
      </p:sp>
      <p:sp>
        <p:nvSpPr>
          <p:cNvPr id="187395" name="Rectangle 3"/>
          <p:cNvSpPr>
            <a:spLocks noGrp="1" noChangeArrowheads="1"/>
          </p:cNvSpPr>
          <p:nvPr>
            <p:ph type="body" sz="half" idx="1"/>
          </p:nvPr>
        </p:nvSpPr>
        <p:spPr>
          <a:xfrm>
            <a:off x="304800" y="1981200"/>
            <a:ext cx="4343400" cy="4114800"/>
          </a:xfrm>
        </p:spPr>
        <p:txBody>
          <a:bodyPr/>
          <a:lstStyle/>
          <a:p>
            <a:pPr algn="ctr" eaLnBrk="1" hangingPunct="1">
              <a:buFontTx/>
              <a:buNone/>
            </a:pPr>
            <a:r>
              <a:rPr lang="en-US" sz="4000" b="1" i="1" u="sng" dirty="0" err="1" smtClean="0">
                <a:solidFill>
                  <a:srgbClr val="FF9900"/>
                </a:solidFill>
                <a:ea typeface="ＭＳ Ｐゴシック" pitchFamily="34" charset="-128"/>
              </a:rPr>
              <a:t>Văn</a:t>
            </a:r>
            <a:r>
              <a:rPr lang="en-US" sz="4000" b="1" i="1" u="sng" dirty="0" smtClean="0">
                <a:solidFill>
                  <a:srgbClr val="FF9900"/>
                </a:solidFill>
                <a:ea typeface="ＭＳ Ｐゴシック" pitchFamily="34" charset="-128"/>
              </a:rPr>
              <a:t> </a:t>
            </a:r>
            <a:r>
              <a:rPr lang="en-US" sz="4000" b="1" i="1" u="sng" dirty="0" err="1" smtClean="0">
                <a:solidFill>
                  <a:srgbClr val="FF9900"/>
                </a:solidFill>
                <a:ea typeface="ＭＳ Ｐゴシック" pitchFamily="34" charset="-128"/>
              </a:rPr>
              <a:t>hóa</a:t>
            </a:r>
            <a:endParaRPr lang="en-US" sz="4000" b="1" dirty="0" smtClean="0">
              <a:ea typeface="ＭＳ Ｐゴシック" pitchFamily="34" charset="-128"/>
            </a:endParaRPr>
          </a:p>
          <a:p>
            <a:pPr algn="ctr" eaLnBrk="1" hangingPunct="1">
              <a:buFontTx/>
              <a:buNone/>
            </a:pPr>
            <a:r>
              <a:rPr lang="en-US" sz="4000" b="1" i="1" dirty="0" err="1" smtClean="0">
                <a:solidFill>
                  <a:srgbClr val="FF6600"/>
                </a:solidFill>
                <a:ea typeface="ＭＳ Ｐゴシック" pitchFamily="34" charset="-128"/>
              </a:rPr>
              <a:t>Tư</a:t>
            </a:r>
            <a:r>
              <a:rPr lang="en-US" sz="4000" b="1" i="1" dirty="0" smtClean="0">
                <a:solidFill>
                  <a:srgbClr val="FF6600"/>
                </a:solidFill>
                <a:ea typeface="ＭＳ Ｐゴシック" pitchFamily="34" charset="-128"/>
              </a:rPr>
              <a:t> </a:t>
            </a:r>
            <a:r>
              <a:rPr lang="en-US" sz="4000" b="1" i="1" dirty="0" err="1" smtClean="0">
                <a:solidFill>
                  <a:srgbClr val="FF6600"/>
                </a:solidFill>
                <a:ea typeface="ＭＳ Ｐゴシック" pitchFamily="34" charset="-128"/>
              </a:rPr>
              <a:t>thế</a:t>
            </a:r>
            <a:r>
              <a:rPr lang="en-US" sz="4000" b="1" i="1" dirty="0" smtClean="0">
                <a:solidFill>
                  <a:srgbClr val="FF6600"/>
                </a:solidFill>
                <a:ea typeface="ＭＳ Ｐゴシック" pitchFamily="34" charset="-128"/>
              </a:rPr>
              <a:t> </a:t>
            </a:r>
            <a:r>
              <a:rPr lang="en-US" sz="4000" b="1" i="1" dirty="0" err="1" smtClean="0">
                <a:solidFill>
                  <a:srgbClr val="FF6600"/>
                </a:solidFill>
                <a:ea typeface="ＭＳ Ｐゴシック" pitchFamily="34" charset="-128"/>
              </a:rPr>
              <a:t>thân</a:t>
            </a:r>
            <a:r>
              <a:rPr lang="en-US" sz="4000" b="1" i="1" dirty="0" smtClean="0">
                <a:solidFill>
                  <a:srgbClr val="FF6600"/>
                </a:solidFill>
                <a:ea typeface="ＭＳ Ｐゴシック" pitchFamily="34" charset="-128"/>
              </a:rPr>
              <a:t> </a:t>
            </a:r>
            <a:r>
              <a:rPr lang="en-US" sz="4000" b="1" i="1" dirty="0" err="1" smtClean="0">
                <a:solidFill>
                  <a:srgbClr val="FF6600"/>
                </a:solidFill>
                <a:ea typeface="ＭＳ Ｐゴシック" pitchFamily="34" charset="-128"/>
              </a:rPr>
              <a:t>thể</a:t>
            </a:r>
            <a:r>
              <a:rPr lang="en-US" sz="4000" b="1" i="1" dirty="0" smtClean="0">
                <a:solidFill>
                  <a:srgbClr val="FF6600"/>
                </a:solidFill>
                <a:ea typeface="ＭＳ Ｐゴシック" pitchFamily="34" charset="-128"/>
              </a:rPr>
              <a:t> </a:t>
            </a:r>
            <a:r>
              <a:rPr lang="en-US" sz="4000" b="1" i="1" dirty="0" err="1" smtClean="0">
                <a:ea typeface="ＭＳ Ｐゴシック" pitchFamily="34" charset="-128"/>
              </a:rPr>
              <a:t>khi</a:t>
            </a:r>
            <a:r>
              <a:rPr lang="en-US" sz="4000" b="1" i="1" dirty="0" smtClean="0">
                <a:ea typeface="ＭＳ Ｐゴシック" pitchFamily="34" charset="-128"/>
              </a:rPr>
              <a:t> </a:t>
            </a:r>
            <a:r>
              <a:rPr lang="en-US" sz="4000" b="1" i="1" dirty="0" err="1" smtClean="0">
                <a:ea typeface="ＭＳ Ｐゴシック" pitchFamily="34" charset="-128"/>
              </a:rPr>
              <a:t>cầu</a:t>
            </a:r>
            <a:r>
              <a:rPr lang="en-US" sz="4000" b="1" i="1" dirty="0" smtClean="0">
                <a:ea typeface="ＭＳ Ｐゴシック" pitchFamily="34" charset="-128"/>
              </a:rPr>
              <a:t> </a:t>
            </a:r>
            <a:r>
              <a:rPr lang="en-US" sz="4000" b="1" i="1" dirty="0" err="1" smtClean="0">
                <a:ea typeface="ＭＳ Ｐゴシック" pitchFamily="34" charset="-128"/>
              </a:rPr>
              <a:t>nguyện</a:t>
            </a:r>
            <a:r>
              <a:rPr lang="en-US" sz="4000" b="1" i="1" dirty="0" smtClean="0">
                <a:ea typeface="ＭＳ Ｐゴシック" pitchFamily="34" charset="-128"/>
              </a:rPr>
              <a:t> :</a:t>
            </a:r>
          </a:p>
          <a:p>
            <a:pPr algn="ctr" eaLnBrk="1" hangingPunct="1">
              <a:buFontTx/>
              <a:buNone/>
            </a:pPr>
            <a:r>
              <a:rPr lang="en-US" sz="4000" b="1" i="1" dirty="0" smtClean="0">
                <a:ea typeface="ＭＳ Ｐゴシック" pitchFamily="34" charset="-128"/>
              </a:rPr>
              <a:t>	</a:t>
            </a:r>
            <a:r>
              <a:rPr lang="en-US" sz="4000" b="1" i="1" dirty="0" err="1" smtClean="0">
                <a:ea typeface="ＭＳ Ｐゴシック" pitchFamily="34" charset="-128"/>
              </a:rPr>
              <a:t>đứng</a:t>
            </a:r>
            <a:r>
              <a:rPr lang="en-US" sz="4000" b="1" i="1" dirty="0" smtClean="0">
                <a:ea typeface="ＭＳ Ｐゴシック" pitchFamily="34" charset="-128"/>
              </a:rPr>
              <a:t>, </a:t>
            </a:r>
            <a:r>
              <a:rPr lang="en-US" sz="4000" b="1" i="1" dirty="0" err="1" smtClean="0">
                <a:ea typeface="ＭＳ Ｐゴシック" pitchFamily="34" charset="-128"/>
              </a:rPr>
              <a:t>quỳ</a:t>
            </a:r>
            <a:r>
              <a:rPr lang="en-US" sz="4000" b="1" i="1" dirty="0" smtClean="0">
                <a:ea typeface="ＭＳ Ｐゴシック" pitchFamily="34" charset="-128"/>
              </a:rPr>
              <a:t>, </a:t>
            </a:r>
            <a:r>
              <a:rPr lang="en-US" sz="4000" b="1" i="1" dirty="0" err="1" smtClean="0">
                <a:ea typeface="ＭＳ Ｐゴシック" pitchFamily="34" charset="-128"/>
              </a:rPr>
              <a:t>ngồi</a:t>
            </a:r>
            <a:r>
              <a:rPr lang="en-US" sz="4000" b="1" i="1" dirty="0" smtClean="0">
                <a:ea typeface="ＭＳ Ｐゴシック" pitchFamily="34" charset="-128"/>
              </a:rPr>
              <a:t>, </a:t>
            </a:r>
            <a:r>
              <a:rPr lang="en-US" sz="4000" b="1" i="1" dirty="0" err="1" smtClean="0">
                <a:ea typeface="ＭＳ Ｐゴシック" pitchFamily="34" charset="-128"/>
              </a:rPr>
              <a:t>vỗ</a:t>
            </a:r>
            <a:r>
              <a:rPr lang="en-US" sz="4000" b="1" i="1" dirty="0" smtClean="0">
                <a:ea typeface="ＭＳ Ｐゴシック" pitchFamily="34" charset="-128"/>
              </a:rPr>
              <a:t> </a:t>
            </a:r>
            <a:r>
              <a:rPr lang="en-US" sz="4000" b="1" i="1" dirty="0" err="1" smtClean="0">
                <a:ea typeface="ＭＳ Ｐゴシック" pitchFamily="34" charset="-128"/>
              </a:rPr>
              <a:t>tay</a:t>
            </a:r>
            <a:r>
              <a:rPr lang="en-US" sz="4000" b="1" i="1" dirty="0" smtClean="0">
                <a:ea typeface="ＭＳ Ｐゴシック" pitchFamily="34" charset="-128"/>
              </a:rPr>
              <a:t> </a:t>
            </a:r>
            <a:r>
              <a:rPr lang="en-US" sz="4000" b="1" i="1" dirty="0" err="1" smtClean="0">
                <a:ea typeface="ＭＳ Ｐゴシック" pitchFamily="34" charset="-128"/>
              </a:rPr>
              <a:t>hoặc</a:t>
            </a:r>
            <a:r>
              <a:rPr lang="en-US" sz="4000" b="1" i="1" dirty="0" smtClean="0">
                <a:ea typeface="ＭＳ Ｐゴシック" pitchFamily="34" charset="-128"/>
              </a:rPr>
              <a:t> </a:t>
            </a:r>
            <a:r>
              <a:rPr lang="en-US" sz="4000" b="1" i="1" dirty="0" err="1" smtClean="0">
                <a:ea typeface="ＭＳ Ｐゴシック" pitchFamily="34" charset="-128"/>
              </a:rPr>
              <a:t>đưa</a:t>
            </a:r>
            <a:r>
              <a:rPr lang="en-US" sz="4000" b="1" i="1" dirty="0" smtClean="0">
                <a:ea typeface="ＭＳ Ｐゴシック" pitchFamily="34" charset="-128"/>
              </a:rPr>
              <a:t> </a:t>
            </a:r>
            <a:r>
              <a:rPr lang="en-US" sz="4000" b="1" i="1" dirty="0" err="1" smtClean="0">
                <a:ea typeface="ＭＳ Ｐゴシック" pitchFamily="34" charset="-128"/>
              </a:rPr>
              <a:t>tay</a:t>
            </a:r>
            <a:r>
              <a:rPr lang="en-US" sz="4000" b="1" i="1" dirty="0" smtClean="0">
                <a:ea typeface="ＭＳ Ｐゴシック" pitchFamily="34" charset="-128"/>
              </a:rPr>
              <a:t> </a:t>
            </a:r>
            <a:r>
              <a:rPr lang="en-US" sz="4000" b="1" i="1" dirty="0" err="1" smtClean="0">
                <a:ea typeface="ＭＳ Ｐゴシック" pitchFamily="34" charset="-128"/>
              </a:rPr>
              <a:t>lên</a:t>
            </a:r>
            <a:r>
              <a:rPr lang="en-US" sz="4000" b="1" i="1" dirty="0" smtClean="0">
                <a:ea typeface="ＭＳ Ｐゴシック" pitchFamily="34" charset="-128"/>
              </a:rPr>
              <a:t>.</a:t>
            </a:r>
          </a:p>
        </p:txBody>
      </p:sp>
      <p:sp>
        <p:nvSpPr>
          <p:cNvPr id="187396" name="Rectangle 4"/>
          <p:cNvSpPr>
            <a:spLocks noGrp="1" noChangeArrowheads="1"/>
          </p:cNvSpPr>
          <p:nvPr>
            <p:ph type="body" sz="half" idx="2"/>
          </p:nvPr>
        </p:nvSpPr>
        <p:spPr>
          <a:xfrm>
            <a:off x="4648200" y="1981200"/>
            <a:ext cx="4038600" cy="4525963"/>
          </a:xfrm>
        </p:spPr>
        <p:txBody>
          <a:bodyPr>
            <a:normAutofit/>
          </a:bodyPr>
          <a:lstStyle/>
          <a:p>
            <a:pPr algn="ctr" eaLnBrk="1" hangingPunct="1">
              <a:buFontTx/>
              <a:buNone/>
            </a:pPr>
            <a:r>
              <a:rPr lang="en-US" sz="4000" b="1" u="sng" dirty="0" err="1" smtClean="0">
                <a:solidFill>
                  <a:srgbClr val="0066FF"/>
                </a:solidFill>
                <a:ea typeface="ＭＳ Ｐゴシック" pitchFamily="34" charset="-128"/>
              </a:rPr>
              <a:t>Lẽ</a:t>
            </a:r>
            <a:r>
              <a:rPr lang="en-US" sz="4000" b="1" u="sng" dirty="0" smtClean="0">
                <a:solidFill>
                  <a:srgbClr val="0066FF"/>
                </a:solidFill>
                <a:ea typeface="ＭＳ Ｐゴシック" pitchFamily="34" charset="-128"/>
              </a:rPr>
              <a:t> </a:t>
            </a:r>
            <a:r>
              <a:rPr lang="en-US" sz="4000" b="1" u="sng" dirty="0" err="1" smtClean="0">
                <a:solidFill>
                  <a:srgbClr val="0066FF"/>
                </a:solidFill>
                <a:ea typeface="ＭＳ Ｐゴシック" pitchFamily="34" charset="-128"/>
              </a:rPr>
              <a:t>thật</a:t>
            </a:r>
            <a:r>
              <a:rPr lang="en-US" sz="4000" b="1" dirty="0" smtClean="0">
                <a:ea typeface="ＭＳ Ｐゴシック" pitchFamily="34" charset="-128"/>
              </a:rPr>
              <a:t> </a:t>
            </a:r>
            <a:endParaRPr lang="en-US" sz="3200" b="1" dirty="0" smtClean="0">
              <a:ea typeface="ＭＳ Ｐゴシック" pitchFamily="34" charset="-128"/>
            </a:endParaRPr>
          </a:p>
          <a:p>
            <a:pPr algn="ctr" eaLnBrk="1" hangingPunct="1">
              <a:buFontTx/>
              <a:buNone/>
            </a:pPr>
            <a:r>
              <a:rPr lang="en-US" sz="3600" b="1" dirty="0" err="1" smtClean="0">
                <a:ea typeface="ＭＳ Ｐゴシック" pitchFamily="34" charset="-128"/>
              </a:rPr>
              <a:t>Người</a:t>
            </a:r>
            <a:r>
              <a:rPr lang="en-US" sz="3600" b="1" dirty="0" smtClean="0">
                <a:ea typeface="ＭＳ Ｐゴシック" pitchFamily="34" charset="-128"/>
              </a:rPr>
              <a:t> </a:t>
            </a:r>
            <a:r>
              <a:rPr lang="en-US" sz="3600" b="1" dirty="0" err="1" smtClean="0">
                <a:ea typeface="ＭＳ Ｐゴシック" pitchFamily="34" charset="-128"/>
              </a:rPr>
              <a:t>nam</a:t>
            </a:r>
            <a:r>
              <a:rPr lang="en-US" sz="3600" b="1" dirty="0" smtClean="0">
                <a:ea typeface="ＭＳ Ｐゴシック" pitchFamily="34" charset="-128"/>
              </a:rPr>
              <a:t> </a:t>
            </a:r>
            <a:r>
              <a:rPr lang="en-US" sz="3600" b="1" dirty="0" err="1" smtClean="0">
                <a:ea typeface="ＭＳ Ｐゴシック" pitchFamily="34" charset="-128"/>
              </a:rPr>
              <a:t>phải</a:t>
            </a:r>
            <a:r>
              <a:rPr lang="en-US" sz="3600" b="1" dirty="0" smtClean="0">
                <a:ea typeface="ＭＳ Ｐゴシック" pitchFamily="34" charset="-128"/>
              </a:rPr>
              <a:t> </a:t>
            </a:r>
            <a:r>
              <a:rPr lang="en-US" sz="3600" b="1" dirty="0" err="1" smtClean="0">
                <a:ea typeface="ＭＳ Ｐゴシック" pitchFamily="34" charset="-128"/>
              </a:rPr>
              <a:t>cầu</a:t>
            </a:r>
            <a:r>
              <a:rPr lang="en-US" sz="3600" b="1" dirty="0" smtClean="0">
                <a:ea typeface="ＭＳ Ｐゴシック" pitchFamily="34" charset="-128"/>
              </a:rPr>
              <a:t> </a:t>
            </a:r>
            <a:r>
              <a:rPr lang="en-US" sz="3600" b="1" dirty="0" err="1" smtClean="0">
                <a:ea typeface="ＭＳ Ｐゴシック" pitchFamily="34" charset="-128"/>
              </a:rPr>
              <a:t>nguyện</a:t>
            </a:r>
            <a:r>
              <a:rPr lang="en-US" sz="3600" b="1" dirty="0" smtClean="0">
                <a:ea typeface="ＭＳ Ｐゴシック" pitchFamily="34" charset="-128"/>
              </a:rPr>
              <a:t> </a:t>
            </a:r>
            <a:r>
              <a:rPr lang="en-US" sz="3600" b="1" dirty="0" err="1" smtClean="0">
                <a:ea typeface="ＭＳ Ｐゴシック" pitchFamily="34" charset="-128"/>
              </a:rPr>
              <a:t>trong</a:t>
            </a:r>
            <a:r>
              <a:rPr lang="en-US" sz="3600" b="1" dirty="0" smtClean="0">
                <a:ea typeface="ＭＳ Ｐゴシック" pitchFamily="34" charset="-128"/>
              </a:rPr>
              <a:t> </a:t>
            </a:r>
            <a:r>
              <a:rPr lang="en-US" sz="3600" b="1" dirty="0" err="1" smtClean="0">
                <a:ea typeface="ＭＳ Ｐゴシック" pitchFamily="34" charset="-128"/>
              </a:rPr>
              <a:t>sự</a:t>
            </a:r>
            <a:r>
              <a:rPr lang="en-US" sz="3600" b="1" dirty="0" smtClean="0">
                <a:ea typeface="ＭＳ Ｐゴシック" pitchFamily="34" charset="-128"/>
              </a:rPr>
              <a:t> </a:t>
            </a:r>
            <a:r>
              <a:rPr lang="en-US" sz="3600" b="1" dirty="0" err="1" smtClean="0">
                <a:solidFill>
                  <a:schemeClr val="tx2">
                    <a:lumMod val="60000"/>
                    <a:lumOff val="40000"/>
                  </a:schemeClr>
                </a:solidFill>
                <a:ea typeface="ＭＳ Ｐゴシック" pitchFamily="34" charset="-128"/>
              </a:rPr>
              <a:t>thánh</a:t>
            </a:r>
            <a:r>
              <a:rPr lang="en-US" sz="3600" b="1" dirty="0" smtClean="0">
                <a:solidFill>
                  <a:schemeClr val="tx2">
                    <a:lumMod val="60000"/>
                    <a:lumOff val="40000"/>
                  </a:schemeClr>
                </a:solidFill>
                <a:ea typeface="ＭＳ Ｐゴシック" pitchFamily="34" charset="-128"/>
              </a:rPr>
              <a:t> </a:t>
            </a:r>
            <a:r>
              <a:rPr lang="en-US" sz="3600" b="1" dirty="0" err="1" smtClean="0">
                <a:solidFill>
                  <a:schemeClr val="tx2">
                    <a:lumMod val="60000"/>
                    <a:lumOff val="40000"/>
                  </a:schemeClr>
                </a:solidFill>
                <a:ea typeface="ＭＳ Ｐゴシック" pitchFamily="34" charset="-128"/>
              </a:rPr>
              <a:t>khiết</a:t>
            </a:r>
            <a:r>
              <a:rPr lang="en-US" sz="3600" b="1" dirty="0" smtClean="0">
                <a:solidFill>
                  <a:schemeClr val="tx2">
                    <a:lumMod val="60000"/>
                    <a:lumOff val="40000"/>
                  </a:schemeClr>
                </a:solidFill>
                <a:ea typeface="ＭＳ Ｐゴシック" pitchFamily="34" charset="-128"/>
              </a:rPr>
              <a:t> </a:t>
            </a:r>
            <a:r>
              <a:rPr lang="en-US" sz="3600" b="1" dirty="0" err="1" smtClean="0">
                <a:ea typeface="ＭＳ Ｐゴシック" pitchFamily="34" charset="-128"/>
              </a:rPr>
              <a:t>và</a:t>
            </a:r>
            <a:r>
              <a:rPr lang="en-US" sz="3600" b="1" dirty="0" smtClean="0">
                <a:ea typeface="ＭＳ Ｐゴシック" pitchFamily="34" charset="-128"/>
              </a:rPr>
              <a:t> </a:t>
            </a:r>
            <a:r>
              <a:rPr lang="en-US" sz="3600" b="1" dirty="0" err="1" smtClean="0">
                <a:solidFill>
                  <a:schemeClr val="tx2">
                    <a:lumMod val="60000"/>
                    <a:lumOff val="40000"/>
                  </a:schemeClr>
                </a:solidFill>
                <a:ea typeface="ＭＳ Ｐゴシック" pitchFamily="34" charset="-128"/>
              </a:rPr>
              <a:t>yêu</a:t>
            </a:r>
            <a:r>
              <a:rPr lang="en-US" sz="3600" b="1" dirty="0" smtClean="0">
                <a:solidFill>
                  <a:schemeClr val="tx2">
                    <a:lumMod val="60000"/>
                    <a:lumOff val="40000"/>
                  </a:schemeClr>
                </a:solidFill>
                <a:ea typeface="ＭＳ Ｐゴシック" pitchFamily="34" charset="-128"/>
              </a:rPr>
              <a:t> </a:t>
            </a:r>
            <a:r>
              <a:rPr lang="en-US" sz="3600" b="1" dirty="0" err="1" smtClean="0">
                <a:solidFill>
                  <a:schemeClr val="tx2">
                    <a:lumMod val="60000"/>
                    <a:lumOff val="40000"/>
                  </a:schemeClr>
                </a:solidFill>
                <a:ea typeface="ＭＳ Ｐゴシック" pitchFamily="34" charset="-128"/>
              </a:rPr>
              <a:t>thương</a:t>
            </a:r>
            <a:r>
              <a:rPr lang="en-US" sz="3600" b="1" dirty="0" smtClean="0">
                <a:ea typeface="ＭＳ Ｐゴシック" pitchFamily="34" charset="-128"/>
              </a:rPr>
              <a:t> </a:t>
            </a:r>
            <a:r>
              <a:rPr lang="en-US" sz="3600" b="1" dirty="0" err="1" smtClean="0">
                <a:ea typeface="ＭＳ Ｐゴシック" pitchFamily="34" charset="-128"/>
              </a:rPr>
              <a:t>luôn</a:t>
            </a:r>
            <a:r>
              <a:rPr lang="en-US" sz="3600" b="1" dirty="0" smtClean="0">
                <a:ea typeface="ＭＳ Ｐゴシック" pitchFamily="34" charset="-128"/>
              </a:rPr>
              <a:t> </a:t>
            </a:r>
            <a:r>
              <a:rPr lang="en-US" sz="3600" b="1" dirty="0" err="1" smtClean="0">
                <a:ea typeface="ＭＳ Ｐゴシック" pitchFamily="34" charset="-128"/>
              </a:rPr>
              <a:t>luôn</a:t>
            </a:r>
            <a:r>
              <a:rPr lang="en-US" sz="3600" b="1" dirty="0" smtClean="0">
                <a:ea typeface="ＭＳ Ｐゴシック" pitchFamily="34" charset="-128"/>
              </a:rPr>
              <a:t> </a:t>
            </a:r>
            <a:r>
              <a:rPr lang="en-US" sz="3600" b="1" dirty="0" err="1" smtClean="0">
                <a:ea typeface="ＭＳ Ｐゴシック" pitchFamily="34" charset="-128"/>
              </a:rPr>
              <a:t>và</a:t>
            </a:r>
            <a:r>
              <a:rPr lang="en-US" sz="3600" b="1" dirty="0" smtClean="0">
                <a:ea typeface="ＭＳ Ｐゴシック" pitchFamily="34" charset="-128"/>
              </a:rPr>
              <a:t> </a:t>
            </a:r>
            <a:r>
              <a:rPr lang="en-US" sz="3600" b="1" dirty="0" err="1" smtClean="0">
                <a:ea typeface="ＭＳ Ｐゴシック" pitchFamily="34" charset="-128"/>
              </a:rPr>
              <a:t>bất</a:t>
            </a:r>
            <a:r>
              <a:rPr lang="en-US" sz="3600" b="1" dirty="0" smtClean="0">
                <a:ea typeface="ＭＳ Ｐゴシック" pitchFamily="34" charset="-128"/>
              </a:rPr>
              <a:t> </a:t>
            </a:r>
            <a:r>
              <a:rPr lang="en-US" sz="3600" b="1" dirty="0" err="1" smtClean="0">
                <a:ea typeface="ＭＳ Ｐゴシック" pitchFamily="34" charset="-128"/>
              </a:rPr>
              <a:t>cứ</a:t>
            </a:r>
            <a:r>
              <a:rPr lang="en-US" sz="3600" b="1" dirty="0" smtClean="0">
                <a:ea typeface="ＭＳ Ｐゴシック" pitchFamily="34" charset="-128"/>
              </a:rPr>
              <a:t> ở </a:t>
            </a:r>
            <a:r>
              <a:rPr lang="en-US" sz="3600" b="1" dirty="0" err="1" smtClean="0">
                <a:ea typeface="ＭＳ Ｐゴシック" pitchFamily="34" charset="-128"/>
              </a:rPr>
              <a:t>đâu</a:t>
            </a:r>
            <a:r>
              <a:rPr lang="en-US" sz="3600" b="1" dirty="0" smtClean="0">
                <a:ea typeface="ＭＳ Ｐゴシック" pitchFamily="34" charset="-128"/>
              </a:rPr>
              <a:t>.</a:t>
            </a:r>
            <a:endParaRPr lang="en-US" sz="3600" b="1" i="1" dirty="0" smtClean="0">
              <a:ea typeface="ＭＳ Ｐゴシック" pitchFamily="34" charset="-128"/>
            </a:endParaRPr>
          </a:p>
        </p:txBody>
      </p:sp>
      <p:sp>
        <p:nvSpPr>
          <p:cNvPr id="218117" name="WordArt 5"/>
          <p:cNvSpPr>
            <a:spLocks noChangeArrowheads="1" noChangeShapeType="1" noTextEdit="1"/>
          </p:cNvSpPr>
          <p:nvPr/>
        </p:nvSpPr>
        <p:spPr bwMode="auto">
          <a:xfrm>
            <a:off x="0" y="304800"/>
            <a:ext cx="3105150" cy="571500"/>
          </a:xfrm>
          <a:prstGeom prst="rect">
            <a:avLst/>
          </a:prstGeom>
        </p:spPr>
        <p:txBody>
          <a:bodyPr wrap="none" fromWordArt="1">
            <a:prstTxWarp prst="textPlain">
              <a:avLst>
                <a:gd name="adj" fmla="val 50000"/>
              </a:avLst>
            </a:prstTxWarp>
          </a:bodyPr>
          <a:lstStyle/>
          <a:p>
            <a:pPr algn="ctr"/>
            <a:r>
              <a:rPr lang="en-US" sz="3600" kern="10" dirty="0" err="1" smtClean="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Ứng</a:t>
            </a:r>
            <a:r>
              <a:rPr lang="en-US" sz="3600" kern="10" dirty="0" smtClean="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 </a:t>
            </a:r>
            <a:r>
              <a:rPr lang="en-US" sz="3600" kern="10" dirty="0" err="1" smtClean="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dụng</a:t>
            </a:r>
            <a:r>
              <a:rPr lang="en-US" sz="3600" kern="10" dirty="0" smtClean="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 </a:t>
            </a:r>
            <a:r>
              <a:rPr lang="en-US" sz="3600" kern="10" dirty="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1: </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7395"/>
                                        </p:tgtEl>
                                        <p:attrNameLst>
                                          <p:attrName>style.visibility</p:attrName>
                                        </p:attrNameLst>
                                      </p:cBhvr>
                                      <p:to>
                                        <p:strVal val="visible"/>
                                      </p:to>
                                    </p:set>
                                    <p:animEffect transition="in" filter="randombar(horizontal)">
                                      <p:cBhvr>
                                        <p:cTn id="7" dur="500"/>
                                        <p:tgtEl>
                                          <p:spTgt spid="187395"/>
                                        </p:tgtEl>
                                      </p:cBhvr>
                                    </p:animEffect>
                                  </p:childTnLst>
                                  <p:subTnLst>
                                    <p:animClr>
                                      <p:cBhvr override="childStyle">
                                        <p:cTn dur="1" fill="hold" display="0" masterRel="nextClick" afterEffect="1"/>
                                        <p:tgtEl>
                                          <p:spTgt spid="187395"/>
                                        </p:tgtEl>
                                        <p:attrNameLst>
                                          <p:attrName>ppt_c</p:attrName>
                                        </p:attrNameLst>
                                      </p:cBhvr>
                                      <p:to>
                                        <a:srgbClr val="33CC33"/>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7396"/>
                                        </p:tgtEl>
                                        <p:attrNameLst>
                                          <p:attrName>style.visibility</p:attrName>
                                        </p:attrNameLst>
                                      </p:cBhvr>
                                      <p:to>
                                        <p:strVal val="visible"/>
                                      </p:to>
                                    </p:set>
                                    <p:animEffect transition="in" filter="randombar(horizontal)">
                                      <p:cBhvr>
                                        <p:cTn id="12" dur="500"/>
                                        <p:tgtEl>
                                          <p:spTgt spid="187396"/>
                                        </p:tgtEl>
                                      </p:cBhvr>
                                    </p:animEffect>
                                  </p:childTnLst>
                                  <p:subTnLst>
                                    <p:animClr>
                                      <p:cBhvr override="childStyle">
                                        <p:cTn dur="1" fill="hold" display="0" masterRel="nextClick" afterEffect="1"/>
                                        <p:tgtEl>
                                          <p:spTgt spid="187396"/>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utoUpdateAnimBg="0"/>
      <p:bldP spid="18739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9138" name="Picture 2" descr="so01862_"/>
          <p:cNvPicPr>
            <a:picLocks noGrp="1" noChangeAspect="1" noChangeArrowheads="1"/>
          </p:cNvPicPr>
          <p:nvPr>
            <p:ph type="clipArt" sz="half" idx="2"/>
          </p:nvPr>
        </p:nvPicPr>
        <p:blipFill>
          <a:blip r:embed="rId2" cstate="print"/>
          <a:srcRect/>
          <a:stretch>
            <a:fillRect/>
          </a:stretch>
        </p:blipFill>
        <p:spPr>
          <a:xfrm>
            <a:off x="228600" y="228600"/>
            <a:ext cx="8763000" cy="6629400"/>
          </a:xfrm>
        </p:spPr>
      </p:pic>
      <p:sp>
        <p:nvSpPr>
          <p:cNvPr id="219139" name="Rectangle 4"/>
          <p:cNvSpPr>
            <a:spLocks noGrp="1" noChangeArrowheads="1"/>
          </p:cNvSpPr>
          <p:nvPr>
            <p:ph type="body" sz="half" idx="1"/>
          </p:nvPr>
        </p:nvSpPr>
        <p:spPr>
          <a:xfrm>
            <a:off x="2438400" y="2286000"/>
            <a:ext cx="3810000" cy="3429000"/>
          </a:xfrm>
        </p:spPr>
        <p:txBody>
          <a:bodyPr/>
          <a:lstStyle/>
          <a:p>
            <a:pPr algn="ctr" eaLnBrk="1" hangingPunct="1">
              <a:buFontTx/>
              <a:buNone/>
            </a:pPr>
            <a:r>
              <a:rPr lang="en-US" sz="4400" i="1" dirty="0" err="1" smtClean="0">
                <a:solidFill>
                  <a:srgbClr val="00B050"/>
                </a:solidFill>
                <a:ea typeface="ＭＳ Ｐゴシック" pitchFamily="34" charset="-128"/>
                <a:cs typeface="Times New Roman" pitchFamily="18" charset="0"/>
              </a:rPr>
              <a:t>Áo</a:t>
            </a:r>
            <a:r>
              <a:rPr lang="en-US" sz="4400" i="1" dirty="0" smtClean="0">
                <a:solidFill>
                  <a:srgbClr val="00B050"/>
                </a:solidFill>
                <a:ea typeface="ＭＳ Ｐゴシック" pitchFamily="34" charset="-128"/>
                <a:cs typeface="Times New Roman" pitchFamily="18" charset="0"/>
              </a:rPr>
              <a:t> </a:t>
            </a:r>
            <a:r>
              <a:rPr lang="en-US" sz="4400" i="1" dirty="0" err="1" smtClean="0">
                <a:solidFill>
                  <a:srgbClr val="00B050"/>
                </a:solidFill>
                <a:ea typeface="ＭＳ Ｐゴシック" pitchFamily="34" charset="-128"/>
                <a:cs typeface="Times New Roman" pitchFamily="18" charset="0"/>
              </a:rPr>
              <a:t>quần</a:t>
            </a:r>
            <a:endParaRPr lang="en-US" sz="4400" i="1" dirty="0" smtClean="0">
              <a:solidFill>
                <a:srgbClr val="00B050"/>
              </a:solidFill>
              <a:ea typeface="ＭＳ Ｐゴシック" pitchFamily="34" charset="-128"/>
              <a:cs typeface="Times New Roman" pitchFamily="18" charset="0"/>
            </a:endParaRPr>
          </a:p>
          <a:p>
            <a:pPr algn="ctr" eaLnBrk="1" hangingPunct="1">
              <a:buFontTx/>
              <a:buNone/>
            </a:pPr>
            <a:r>
              <a:rPr lang="en-US" sz="4400" i="1" dirty="0" err="1" smtClean="0">
                <a:solidFill>
                  <a:srgbClr val="FF6600"/>
                </a:solidFill>
                <a:ea typeface="ＭＳ Ｐゴシック" pitchFamily="34" charset="-128"/>
                <a:cs typeface="Times New Roman" pitchFamily="18" charset="0"/>
              </a:rPr>
              <a:t>Kiểu</a:t>
            </a:r>
            <a:r>
              <a:rPr lang="en-US" sz="4400" i="1" dirty="0" smtClean="0">
                <a:solidFill>
                  <a:srgbClr val="FF6600"/>
                </a:solidFill>
                <a:ea typeface="ＭＳ Ｐゴシック" pitchFamily="34" charset="-128"/>
                <a:cs typeface="Times New Roman" pitchFamily="18" charset="0"/>
              </a:rPr>
              <a:t> </a:t>
            </a:r>
            <a:r>
              <a:rPr lang="en-US" sz="4400" i="1" dirty="0" err="1" smtClean="0">
                <a:solidFill>
                  <a:srgbClr val="FF6600"/>
                </a:solidFill>
                <a:ea typeface="ＭＳ Ｐゴシック" pitchFamily="34" charset="-128"/>
                <a:cs typeface="Times New Roman" pitchFamily="18" charset="0"/>
              </a:rPr>
              <a:t>tóc</a:t>
            </a:r>
            <a:endParaRPr lang="en-US" sz="4400" i="1" dirty="0" smtClean="0">
              <a:solidFill>
                <a:srgbClr val="FF6600"/>
              </a:solidFill>
              <a:ea typeface="ＭＳ Ｐゴシック" pitchFamily="34" charset="-128"/>
              <a:cs typeface="Times New Roman" pitchFamily="18" charset="0"/>
            </a:endParaRPr>
          </a:p>
          <a:p>
            <a:pPr algn="ctr" eaLnBrk="1" hangingPunct="1">
              <a:buFontTx/>
              <a:buNone/>
            </a:pPr>
            <a:r>
              <a:rPr lang="en-US" sz="4400" i="1" dirty="0" err="1" smtClean="0">
                <a:solidFill>
                  <a:srgbClr val="00B0F0"/>
                </a:solidFill>
                <a:ea typeface="ＭＳ Ｐゴシック" pitchFamily="34" charset="-128"/>
                <a:cs typeface="Times New Roman" pitchFamily="18" charset="0"/>
              </a:rPr>
              <a:t>Nữ</a:t>
            </a:r>
            <a:r>
              <a:rPr lang="en-US" sz="4400" i="1" dirty="0" smtClean="0">
                <a:solidFill>
                  <a:srgbClr val="00B0F0"/>
                </a:solidFill>
                <a:ea typeface="ＭＳ Ｐゴシック" pitchFamily="34" charset="-128"/>
                <a:cs typeface="Times New Roman" pitchFamily="18" charset="0"/>
              </a:rPr>
              <a:t> </a:t>
            </a:r>
            <a:r>
              <a:rPr lang="en-US" sz="4400" i="1" dirty="0" err="1" smtClean="0">
                <a:solidFill>
                  <a:srgbClr val="00B0F0"/>
                </a:solidFill>
                <a:ea typeface="ＭＳ Ｐゴシック" pitchFamily="34" charset="-128"/>
                <a:cs typeface="Times New Roman" pitchFamily="18" charset="0"/>
              </a:rPr>
              <a:t>trang</a:t>
            </a:r>
            <a:endParaRPr lang="en-US" sz="2800" dirty="0" smtClean="0">
              <a:solidFill>
                <a:srgbClr val="00B0F0"/>
              </a:solidFill>
              <a:ea typeface="ＭＳ Ｐゴシック" pitchFamily="34" charset="-128"/>
            </a:endParaRPr>
          </a:p>
        </p:txBody>
      </p:sp>
      <p:sp>
        <p:nvSpPr>
          <p:cNvPr id="219140" name="Rectangle 5"/>
          <p:cNvSpPr>
            <a:spLocks noGrp="1" noChangeArrowheads="1"/>
          </p:cNvSpPr>
          <p:nvPr>
            <p:ph type="title"/>
          </p:nvPr>
        </p:nvSpPr>
        <p:spPr>
          <a:xfrm>
            <a:off x="1371600" y="304800"/>
            <a:ext cx="6858000" cy="2514600"/>
          </a:xfrm>
        </p:spPr>
        <p:txBody>
          <a:bodyPr/>
          <a:lstStyle/>
          <a:p>
            <a:pPr eaLnBrk="1" hangingPunct="1"/>
            <a:r>
              <a:rPr lang="en-US" b="1" dirty="0" err="1" smtClean="0">
                <a:solidFill>
                  <a:schemeClr val="tx2">
                    <a:lumMod val="60000"/>
                    <a:lumOff val="40000"/>
                  </a:schemeClr>
                </a:solidFill>
                <a:ea typeface="ＭＳ Ｐゴシック" pitchFamily="34" charset="-128"/>
              </a:rPr>
              <a:t>Tư</a:t>
            </a:r>
            <a:r>
              <a:rPr lang="en-US" b="1" dirty="0" smtClean="0">
                <a:solidFill>
                  <a:schemeClr val="tx2">
                    <a:lumMod val="60000"/>
                    <a:lumOff val="40000"/>
                  </a:schemeClr>
                </a:solidFill>
                <a:ea typeface="ＭＳ Ｐゴシック" pitchFamily="34" charset="-128"/>
              </a:rPr>
              <a:t> </a:t>
            </a:r>
            <a:r>
              <a:rPr lang="en-US" b="1" dirty="0" err="1" smtClean="0">
                <a:solidFill>
                  <a:schemeClr val="tx2">
                    <a:lumMod val="60000"/>
                    <a:lumOff val="40000"/>
                  </a:schemeClr>
                </a:solidFill>
                <a:ea typeface="ＭＳ Ｐゴシック" pitchFamily="34" charset="-128"/>
              </a:rPr>
              <a:t>trang</a:t>
            </a:r>
            <a:r>
              <a:rPr lang="en-US" b="1" dirty="0" smtClean="0">
                <a:solidFill>
                  <a:schemeClr val="tx2">
                    <a:lumMod val="60000"/>
                    <a:lumOff val="40000"/>
                  </a:schemeClr>
                </a:solidFill>
                <a:ea typeface="ＭＳ Ｐゴシック" pitchFamily="34" charset="-128"/>
              </a:rPr>
              <a:t> </a:t>
            </a:r>
            <a:r>
              <a:rPr lang="en-US" b="1" dirty="0" err="1" smtClean="0">
                <a:solidFill>
                  <a:schemeClr val="tx2">
                    <a:lumMod val="60000"/>
                    <a:lumOff val="40000"/>
                  </a:schemeClr>
                </a:solidFill>
                <a:ea typeface="ＭＳ Ｐゴシック" pitchFamily="34" charset="-128"/>
              </a:rPr>
              <a:t>của</a:t>
            </a:r>
            <a:r>
              <a:rPr lang="en-US" b="1" dirty="0" smtClean="0">
                <a:solidFill>
                  <a:schemeClr val="tx2">
                    <a:lumMod val="60000"/>
                    <a:lumOff val="40000"/>
                  </a:schemeClr>
                </a:solidFill>
                <a:ea typeface="ＭＳ Ｐゴシック" pitchFamily="34" charset="-128"/>
              </a:rPr>
              <a:t> </a:t>
            </a:r>
            <a:r>
              <a:rPr lang="en-US" b="1" dirty="0" err="1" smtClean="0">
                <a:solidFill>
                  <a:schemeClr val="tx2">
                    <a:lumMod val="60000"/>
                    <a:lumOff val="40000"/>
                  </a:schemeClr>
                </a:solidFill>
                <a:ea typeface="ＭＳ Ｐゴシック" pitchFamily="34" charset="-128"/>
              </a:rPr>
              <a:t>phụ</a:t>
            </a:r>
            <a:r>
              <a:rPr lang="en-US" b="1" dirty="0" smtClean="0">
                <a:solidFill>
                  <a:schemeClr val="tx2">
                    <a:lumMod val="60000"/>
                    <a:lumOff val="40000"/>
                  </a:schemeClr>
                </a:solidFill>
                <a:ea typeface="ＭＳ Ｐゴシック" pitchFamily="34" charset="-128"/>
              </a:rPr>
              <a:t> </a:t>
            </a:r>
            <a:r>
              <a:rPr lang="en-US" b="1" dirty="0" err="1" smtClean="0">
                <a:solidFill>
                  <a:schemeClr val="tx2">
                    <a:lumMod val="60000"/>
                    <a:lumOff val="40000"/>
                  </a:schemeClr>
                </a:solidFill>
                <a:ea typeface="ＭＳ Ｐゴシック" pitchFamily="34" charset="-128"/>
              </a:rPr>
              <a:t>nữ</a:t>
            </a:r>
            <a:r>
              <a:rPr lang="en-US" b="1" dirty="0" smtClean="0">
                <a:solidFill>
                  <a:schemeClr val="tx2">
                    <a:lumMod val="60000"/>
                    <a:lumOff val="40000"/>
                  </a:schemeClr>
                </a:solidFill>
                <a:ea typeface="ＭＳ Ｐゴシック" pitchFamily="34" charset="-128"/>
              </a:rPr>
              <a:t> </a:t>
            </a:r>
            <a:r>
              <a:rPr lang="en-US" altLang="ja-JP" dirty="0" smtClean="0">
                <a:ea typeface="ＭＳ Ｐゴシック" pitchFamily="34" charset="-128"/>
              </a:rPr>
              <a:t>(2:9-10)</a:t>
            </a:r>
            <a:endParaRPr lang="en-US" dirty="0" smtClean="0">
              <a:ea typeface="ＭＳ Ｐゴシック" pitchFamily="34" charset="-128"/>
            </a:endParaRPr>
          </a:p>
        </p:txBody>
      </p:sp>
      <p:pic>
        <p:nvPicPr>
          <p:cNvPr id="5" name="Picture 52" descr="animated gifs"/>
          <p:cNvPicPr>
            <a:picLocks noChangeAspect="1" noChangeArrowheads="1" noCrop="1"/>
          </p:cNvPicPr>
          <p:nvPr/>
        </p:nvPicPr>
        <p:blipFill>
          <a:blip r:embed="rId3" cstate="print"/>
          <a:srcRect/>
          <a:stretch>
            <a:fillRect/>
          </a:stretch>
        </p:blipFill>
        <p:spPr bwMode="auto">
          <a:xfrm>
            <a:off x="6172200" y="2057400"/>
            <a:ext cx="1104900" cy="1600200"/>
          </a:xfrm>
          <a:prstGeom prst="rect">
            <a:avLst/>
          </a:prstGeom>
          <a:noFill/>
          <a:ln w="9525">
            <a:noFill/>
            <a:miter lim="800000"/>
            <a:headEnd/>
            <a:tailEnd/>
          </a:ln>
        </p:spPr>
      </p:pic>
      <p:pic>
        <p:nvPicPr>
          <p:cNvPr id="6" name="Picture 60" descr="Animated Clothes - Jewellery"/>
          <p:cNvPicPr>
            <a:picLocks noChangeAspect="1" noChangeArrowheads="1" noCrop="1"/>
          </p:cNvPicPr>
          <p:nvPr/>
        </p:nvPicPr>
        <p:blipFill>
          <a:blip r:embed="rId4" cstate="print"/>
          <a:srcRect/>
          <a:stretch>
            <a:fillRect/>
          </a:stretch>
        </p:blipFill>
        <p:spPr bwMode="auto">
          <a:xfrm>
            <a:off x="914400" y="5334000"/>
            <a:ext cx="1371600" cy="800100"/>
          </a:xfrm>
          <a:prstGeom prst="rect">
            <a:avLst/>
          </a:prstGeom>
          <a:noFill/>
          <a:ln w="9525">
            <a:noFill/>
            <a:miter lim="800000"/>
            <a:headEnd/>
            <a:tailEnd/>
          </a:ln>
        </p:spPr>
      </p:pic>
      <p:pic>
        <p:nvPicPr>
          <p:cNvPr id="7" name="Picture 36" descr="animated gifs"/>
          <p:cNvPicPr>
            <a:picLocks noChangeAspect="1" noChangeArrowheads="1" noCrop="1"/>
          </p:cNvPicPr>
          <p:nvPr/>
        </p:nvPicPr>
        <p:blipFill>
          <a:blip r:embed="rId5" cstate="print"/>
          <a:srcRect/>
          <a:stretch>
            <a:fillRect/>
          </a:stretch>
        </p:blipFill>
        <p:spPr bwMode="auto">
          <a:xfrm>
            <a:off x="228600" y="3048000"/>
            <a:ext cx="1828800" cy="952500"/>
          </a:xfrm>
          <a:prstGeom prst="rect">
            <a:avLst/>
          </a:prstGeom>
          <a:noFill/>
          <a:ln w="9525">
            <a:noFill/>
            <a:miter lim="800000"/>
            <a:headEnd/>
            <a:tailEnd/>
          </a:ln>
        </p:spPr>
      </p:pic>
      <p:pic>
        <p:nvPicPr>
          <p:cNvPr id="8" name="Picture 24" descr="Animated Clothes - Accessories"/>
          <p:cNvPicPr>
            <a:picLocks noChangeAspect="1" noChangeArrowheads="1" noCrop="1"/>
          </p:cNvPicPr>
          <p:nvPr/>
        </p:nvPicPr>
        <p:blipFill>
          <a:blip r:embed="rId6" cstate="print"/>
          <a:srcRect/>
          <a:stretch>
            <a:fillRect/>
          </a:stretch>
        </p:blipFill>
        <p:spPr bwMode="auto">
          <a:xfrm>
            <a:off x="5334000" y="4648200"/>
            <a:ext cx="1924050" cy="1066800"/>
          </a:xfrm>
          <a:prstGeom prst="rect">
            <a:avLst/>
          </a:prstGeom>
          <a:noFill/>
          <a:ln w="9525">
            <a:noFill/>
            <a:miter lim="800000"/>
            <a:headEnd/>
            <a:tailEnd/>
          </a:ln>
        </p:spPr>
      </p:pic>
      <p:pic>
        <p:nvPicPr>
          <p:cNvPr id="9" name="Picture 38" descr="Animated Clothes - Accessories"/>
          <p:cNvPicPr>
            <a:picLocks noChangeAspect="1" noChangeArrowheads="1" noCrop="1"/>
          </p:cNvPicPr>
          <p:nvPr/>
        </p:nvPicPr>
        <p:blipFill>
          <a:blip r:embed="rId7" cstate="print"/>
          <a:srcRect/>
          <a:stretch>
            <a:fillRect/>
          </a:stretch>
        </p:blipFill>
        <p:spPr bwMode="auto">
          <a:xfrm>
            <a:off x="2819400" y="4876800"/>
            <a:ext cx="1762125" cy="1600200"/>
          </a:xfrm>
          <a:prstGeom prst="rect">
            <a:avLst/>
          </a:prstGeom>
          <a:noFill/>
          <a:ln w="9525">
            <a:noFill/>
            <a:miter lim="800000"/>
            <a:headEnd/>
            <a:tailEnd/>
          </a:ln>
        </p:spPr>
      </p:pic>
      <p:pic>
        <p:nvPicPr>
          <p:cNvPr id="10" name="Picture 16" descr="Free Animations"/>
          <p:cNvPicPr>
            <a:picLocks noChangeAspect="1" noChangeArrowheads="1" noCrop="1"/>
          </p:cNvPicPr>
          <p:nvPr/>
        </p:nvPicPr>
        <p:blipFill>
          <a:blip r:embed="rId8" cstate="print"/>
          <a:srcRect/>
          <a:stretch>
            <a:fillRect/>
          </a:stretch>
        </p:blipFill>
        <p:spPr bwMode="auto">
          <a:xfrm>
            <a:off x="7391400" y="1828800"/>
            <a:ext cx="137160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9140"/>
                                        </p:tgtEl>
                                        <p:attrNameLst>
                                          <p:attrName>style.visibility</p:attrName>
                                        </p:attrNameLst>
                                      </p:cBhvr>
                                      <p:to>
                                        <p:strVal val="visible"/>
                                      </p:to>
                                    </p:set>
                                    <p:animEffect transition="in" filter="blinds(horizontal)">
                                      <p:cBhvr>
                                        <p:cTn id="7" dur="500"/>
                                        <p:tgtEl>
                                          <p:spTgt spid="21914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9139">
                                            <p:txEl>
                                              <p:pRg st="0" end="0"/>
                                            </p:txEl>
                                          </p:spTgt>
                                        </p:tgtEl>
                                        <p:attrNameLst>
                                          <p:attrName>style.visibility</p:attrName>
                                        </p:attrNameLst>
                                      </p:cBhvr>
                                      <p:to>
                                        <p:strVal val="visible"/>
                                      </p:to>
                                    </p:set>
                                    <p:animEffect transition="in" filter="checkerboard(across)">
                                      <p:cBhvr>
                                        <p:cTn id="12" dur="500"/>
                                        <p:tgtEl>
                                          <p:spTgt spid="2191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19139">
                                            <p:txEl>
                                              <p:pRg st="1" end="1"/>
                                            </p:txEl>
                                          </p:spTgt>
                                        </p:tgtEl>
                                        <p:attrNameLst>
                                          <p:attrName>style.visibility</p:attrName>
                                        </p:attrNameLst>
                                      </p:cBhvr>
                                      <p:to>
                                        <p:strVal val="visible"/>
                                      </p:to>
                                    </p:set>
                                    <p:animEffect transition="in" filter="diamond(in)">
                                      <p:cBhvr>
                                        <p:cTn id="17" dur="2000"/>
                                        <p:tgtEl>
                                          <p:spTgt spid="2191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9139">
                                            <p:txEl>
                                              <p:pRg st="2" end="2"/>
                                            </p:txEl>
                                          </p:spTgt>
                                        </p:tgtEl>
                                        <p:attrNameLst>
                                          <p:attrName>style.visibility</p:attrName>
                                        </p:attrNameLst>
                                      </p:cBhvr>
                                      <p:to>
                                        <p:strVal val="visible"/>
                                      </p:to>
                                    </p:set>
                                    <p:anim calcmode="lin" valueType="num">
                                      <p:cBhvr additive="base">
                                        <p:cTn id="22" dur="500" fill="hold"/>
                                        <p:tgtEl>
                                          <p:spTgt spid="21913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91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762000" y="609600"/>
            <a:ext cx="8305800" cy="838200"/>
          </a:xfrm>
        </p:spPr>
        <p:txBody>
          <a:bodyPr/>
          <a:lstStyle/>
          <a:p>
            <a:pPr algn="r" eaLnBrk="1" hangingPunct="1">
              <a:defRPr/>
            </a:pPr>
            <a:r>
              <a:rPr lang="en-US" sz="3600" b="1" dirty="0" err="1" smtClean="0">
                <a:effectLst>
                  <a:outerShdw blurRad="38100" dist="38100" dir="2700000" algn="tl">
                    <a:srgbClr val="DDDDDD"/>
                  </a:outerShdw>
                </a:effectLst>
                <a:ea typeface="ＭＳ Ｐゴシック" charset="0"/>
                <a:cs typeface="ＭＳ Ｐゴシック" charset="0"/>
              </a:rPr>
              <a:t>Tư</a:t>
            </a:r>
            <a:r>
              <a:rPr lang="en-US" sz="3600" b="1" dirty="0" smtClean="0">
                <a:effectLst>
                  <a:outerShdw blurRad="38100" dist="38100" dir="2700000" algn="tl">
                    <a:srgbClr val="DDDDDD"/>
                  </a:outerShdw>
                </a:effectLst>
                <a:ea typeface="ＭＳ Ｐゴシック" charset="0"/>
                <a:cs typeface="ＭＳ Ｐゴシック" charset="0"/>
              </a:rPr>
              <a:t> </a:t>
            </a:r>
            <a:r>
              <a:rPr lang="en-US" sz="3600" b="1" dirty="0" err="1" smtClean="0">
                <a:effectLst>
                  <a:outerShdw blurRad="38100" dist="38100" dir="2700000" algn="tl">
                    <a:srgbClr val="DDDDDD"/>
                  </a:outerShdw>
                </a:effectLst>
                <a:ea typeface="ＭＳ Ｐゴシック" charset="0"/>
                <a:cs typeface="ＭＳ Ｐゴシック" charset="0"/>
              </a:rPr>
              <a:t>trang</a:t>
            </a:r>
            <a:r>
              <a:rPr lang="en-US" sz="3600" b="1" dirty="0" smtClean="0">
                <a:effectLst>
                  <a:outerShdw blurRad="38100" dist="38100" dir="2700000" algn="tl">
                    <a:srgbClr val="DDDDDD"/>
                  </a:outerShdw>
                </a:effectLst>
                <a:ea typeface="ＭＳ Ｐゴシック" charset="0"/>
                <a:cs typeface="ＭＳ Ｐゴシック" charset="0"/>
              </a:rPr>
              <a:t> </a:t>
            </a:r>
            <a:r>
              <a:rPr lang="en-US" sz="3600" b="1" dirty="0" err="1" smtClean="0">
                <a:effectLst>
                  <a:outerShdw blurRad="38100" dist="38100" dir="2700000" algn="tl">
                    <a:srgbClr val="DDDDDD"/>
                  </a:outerShdw>
                </a:effectLst>
                <a:ea typeface="ＭＳ Ｐゴシック" charset="0"/>
                <a:cs typeface="ＭＳ Ｐゴシック" charset="0"/>
              </a:rPr>
              <a:t>của</a:t>
            </a:r>
            <a:r>
              <a:rPr lang="en-US" sz="3600" b="1" dirty="0" smtClean="0">
                <a:effectLst>
                  <a:outerShdw blurRad="38100" dist="38100" dir="2700000" algn="tl">
                    <a:srgbClr val="DDDDDD"/>
                  </a:outerShdw>
                </a:effectLst>
                <a:ea typeface="ＭＳ Ｐゴシック" charset="0"/>
                <a:cs typeface="ＭＳ Ｐゴシック" charset="0"/>
              </a:rPr>
              <a:t> </a:t>
            </a:r>
            <a:r>
              <a:rPr lang="en-US" sz="3600" b="1" dirty="0" err="1" smtClean="0">
                <a:effectLst>
                  <a:outerShdw blurRad="38100" dist="38100" dir="2700000" algn="tl">
                    <a:srgbClr val="DDDDDD"/>
                  </a:outerShdw>
                </a:effectLst>
                <a:ea typeface="ＭＳ Ｐゴシック" charset="0"/>
                <a:cs typeface="ＭＳ Ｐゴシック" charset="0"/>
              </a:rPr>
              <a:t>Nữ</a:t>
            </a:r>
            <a:r>
              <a:rPr lang="en-US" sz="3600" b="1" dirty="0" smtClean="0">
                <a:effectLst>
                  <a:outerShdw blurRad="38100" dist="38100" dir="2700000" algn="tl">
                    <a:srgbClr val="DDDDDD"/>
                  </a:outerShdw>
                </a:effectLst>
                <a:ea typeface="ＭＳ Ｐゴシック" charset="0"/>
                <a:cs typeface="ＭＳ Ｐゴシック" charset="0"/>
              </a:rPr>
              <a:t> </a:t>
            </a:r>
            <a:r>
              <a:rPr lang="en-US" sz="3600" b="1" dirty="0" err="1" smtClean="0">
                <a:effectLst>
                  <a:outerShdw blurRad="38100" dist="38100" dir="2700000" algn="tl">
                    <a:srgbClr val="DDDDDD"/>
                  </a:outerShdw>
                </a:effectLst>
                <a:ea typeface="ＭＳ Ｐゴシック" charset="0"/>
                <a:cs typeface="ＭＳ Ｐゴシック" charset="0"/>
              </a:rPr>
              <a:t>giới</a:t>
            </a:r>
            <a:r>
              <a:rPr lang="en-US" sz="3600" b="1" dirty="0" smtClean="0">
                <a:effectLst>
                  <a:outerShdw blurRad="38100" dist="38100" dir="2700000" algn="tl">
                    <a:srgbClr val="DDDDDD"/>
                  </a:outerShdw>
                </a:effectLst>
                <a:ea typeface="ＭＳ Ｐゴシック" charset="0"/>
                <a:cs typeface="ＭＳ Ｐゴシック" charset="0"/>
              </a:rPr>
              <a:t> </a:t>
            </a:r>
            <a:r>
              <a:rPr lang="en-US" sz="3200" b="1" dirty="0" smtClean="0">
                <a:effectLst>
                  <a:outerShdw blurRad="38100" dist="38100" dir="2700000" algn="tl">
                    <a:srgbClr val="DDDDDD"/>
                  </a:outerShdw>
                </a:effectLst>
                <a:ea typeface="ＭＳ Ｐゴシック" charset="0"/>
                <a:cs typeface="ＭＳ Ｐゴシック" charset="0"/>
              </a:rPr>
              <a:t>2:9-10</a:t>
            </a:r>
            <a:r>
              <a:rPr lang="en-US" sz="3600" dirty="0" smtClean="0">
                <a:ea typeface="ＭＳ Ｐゴシック" charset="0"/>
                <a:cs typeface="ＭＳ Ｐゴシック" charset="0"/>
              </a:rPr>
              <a:t> </a:t>
            </a:r>
            <a:endParaRPr lang="en-US" dirty="0">
              <a:ea typeface="ＭＳ Ｐゴシック" charset="0"/>
              <a:cs typeface="ＭＳ Ｐゴシック" charset="0"/>
            </a:endParaRPr>
          </a:p>
        </p:txBody>
      </p:sp>
      <p:sp>
        <p:nvSpPr>
          <p:cNvPr id="189443" name="Rectangle 3"/>
          <p:cNvSpPr>
            <a:spLocks noGrp="1" noChangeArrowheads="1"/>
          </p:cNvSpPr>
          <p:nvPr>
            <p:ph type="body" sz="half" idx="1"/>
          </p:nvPr>
        </p:nvSpPr>
        <p:spPr/>
        <p:txBody>
          <a:bodyPr/>
          <a:lstStyle/>
          <a:p>
            <a:pPr algn="ctr" eaLnBrk="1" hangingPunct="1">
              <a:buFontTx/>
              <a:buNone/>
            </a:pPr>
            <a:r>
              <a:rPr lang="en-US" sz="4000" b="1" i="1" u="sng" dirty="0" err="1" smtClean="0">
                <a:solidFill>
                  <a:srgbClr val="FF9900"/>
                </a:solidFill>
                <a:ea typeface="ＭＳ Ｐゴシック" pitchFamily="34" charset="-128"/>
              </a:rPr>
              <a:t>Văn</a:t>
            </a:r>
            <a:r>
              <a:rPr lang="en-US" sz="4000" b="1" i="1" u="sng" dirty="0" smtClean="0">
                <a:solidFill>
                  <a:srgbClr val="FF9900"/>
                </a:solidFill>
                <a:ea typeface="ＭＳ Ｐゴシック" pitchFamily="34" charset="-128"/>
              </a:rPr>
              <a:t> </a:t>
            </a:r>
            <a:r>
              <a:rPr lang="en-US" sz="4000" b="1" i="1" u="sng" dirty="0" err="1" smtClean="0">
                <a:solidFill>
                  <a:srgbClr val="FF9900"/>
                </a:solidFill>
                <a:ea typeface="ＭＳ Ｐゴシック" pitchFamily="34" charset="-128"/>
              </a:rPr>
              <a:t>hóa</a:t>
            </a:r>
            <a:endParaRPr lang="en-US" sz="4000" b="1" i="1" u="sng" dirty="0" smtClean="0">
              <a:solidFill>
                <a:srgbClr val="FF9900"/>
              </a:solidFill>
              <a:ea typeface="ＭＳ Ｐゴシック" pitchFamily="34" charset="-128"/>
            </a:endParaRPr>
          </a:p>
          <a:p>
            <a:pPr algn="ctr" eaLnBrk="1" hangingPunct="1">
              <a:buFontTx/>
              <a:buNone/>
            </a:pPr>
            <a:r>
              <a:rPr lang="en-US" sz="3200" b="1" i="1" dirty="0" err="1" smtClean="0">
                <a:solidFill>
                  <a:srgbClr val="FF0000"/>
                </a:solidFill>
                <a:ea typeface="ＭＳ Ｐゴシック" pitchFamily="34" charset="-128"/>
              </a:rPr>
              <a:t>Áo</a:t>
            </a:r>
            <a:r>
              <a:rPr lang="en-US" sz="3200" b="1" i="1" dirty="0" smtClean="0">
                <a:solidFill>
                  <a:srgbClr val="FF0000"/>
                </a:solidFill>
                <a:ea typeface="ＭＳ Ｐゴシック" pitchFamily="34" charset="-128"/>
              </a:rPr>
              <a:t> </a:t>
            </a:r>
            <a:r>
              <a:rPr lang="en-US" sz="3200" b="1" i="1" dirty="0" err="1" smtClean="0">
                <a:solidFill>
                  <a:srgbClr val="FF0000"/>
                </a:solidFill>
                <a:ea typeface="ＭＳ Ｐゴシック" pitchFamily="34" charset="-128"/>
              </a:rPr>
              <a:t>quần</a:t>
            </a:r>
            <a:r>
              <a:rPr lang="en-US" sz="3200" b="1" i="1" dirty="0" smtClean="0">
                <a:solidFill>
                  <a:srgbClr val="FF3300"/>
                </a:solidFill>
                <a:ea typeface="ＭＳ Ｐゴシック" pitchFamily="34" charset="-128"/>
              </a:rPr>
              <a:t>, </a:t>
            </a:r>
            <a:r>
              <a:rPr lang="en-US" sz="3200" b="1" i="1" dirty="0" err="1" smtClean="0">
                <a:solidFill>
                  <a:srgbClr val="FF3300"/>
                </a:solidFill>
                <a:ea typeface="ＭＳ Ｐゴシック" pitchFamily="34" charset="-128"/>
              </a:rPr>
              <a:t>kiểu</a:t>
            </a:r>
            <a:r>
              <a:rPr lang="en-US" sz="3200" b="1" i="1" dirty="0" smtClean="0">
                <a:solidFill>
                  <a:srgbClr val="FF3300"/>
                </a:solidFill>
                <a:ea typeface="ＭＳ Ｐゴシック" pitchFamily="34" charset="-128"/>
              </a:rPr>
              <a:t> </a:t>
            </a:r>
            <a:r>
              <a:rPr lang="en-US" sz="3200" b="1" i="1" dirty="0" err="1" smtClean="0">
                <a:solidFill>
                  <a:srgbClr val="FF3300"/>
                </a:solidFill>
                <a:ea typeface="ＭＳ Ｐゴシック" pitchFamily="34" charset="-128"/>
              </a:rPr>
              <a:t>tóc</a:t>
            </a:r>
            <a:r>
              <a:rPr lang="en-US" sz="3200" b="1" i="1" dirty="0" smtClean="0">
                <a:solidFill>
                  <a:srgbClr val="FF3300"/>
                </a:solidFill>
                <a:ea typeface="ＭＳ Ｐゴシック" pitchFamily="34" charset="-128"/>
              </a:rPr>
              <a:t> </a:t>
            </a:r>
            <a:r>
              <a:rPr lang="en-US" sz="3200" b="1" i="1" dirty="0" err="1" smtClean="0">
                <a:solidFill>
                  <a:srgbClr val="FF3300"/>
                </a:solidFill>
                <a:ea typeface="ＭＳ Ｐゴシック" pitchFamily="34" charset="-128"/>
              </a:rPr>
              <a:t>và</a:t>
            </a:r>
            <a:r>
              <a:rPr lang="en-US" sz="3200" b="1" i="1" dirty="0" smtClean="0">
                <a:solidFill>
                  <a:srgbClr val="FF3300"/>
                </a:solidFill>
                <a:ea typeface="ＭＳ Ｐゴシック" pitchFamily="34" charset="-128"/>
              </a:rPr>
              <a:t> </a:t>
            </a:r>
            <a:r>
              <a:rPr lang="en-US" sz="3200" b="1" i="1" dirty="0" err="1" smtClean="0">
                <a:solidFill>
                  <a:srgbClr val="FF3300"/>
                </a:solidFill>
                <a:ea typeface="ＭＳ Ｐゴシック" pitchFamily="34" charset="-128"/>
              </a:rPr>
              <a:t>nữ</a:t>
            </a:r>
            <a:r>
              <a:rPr lang="en-US" sz="3200" b="1" i="1" dirty="0" smtClean="0">
                <a:solidFill>
                  <a:srgbClr val="FF3300"/>
                </a:solidFill>
                <a:ea typeface="ＭＳ Ｐゴシック" pitchFamily="34" charset="-128"/>
              </a:rPr>
              <a:t> </a:t>
            </a:r>
            <a:r>
              <a:rPr lang="en-US" sz="3200" b="1" i="1" dirty="0" err="1" smtClean="0">
                <a:solidFill>
                  <a:srgbClr val="FF3300"/>
                </a:solidFill>
                <a:ea typeface="ＭＳ Ｐゴシック" pitchFamily="34" charset="-128"/>
              </a:rPr>
              <a:t>trang</a:t>
            </a:r>
            <a:r>
              <a:rPr lang="en-US" sz="3200" b="1" i="1" dirty="0" smtClean="0">
                <a:ea typeface="ＭＳ Ｐゴシック" pitchFamily="34" charset="-128"/>
              </a:rPr>
              <a:t> </a:t>
            </a:r>
            <a:r>
              <a:rPr lang="en-US" sz="3200" b="1" i="1" dirty="0" err="1" smtClean="0">
                <a:ea typeface="ＭＳ Ｐゴシック" pitchFamily="34" charset="-128"/>
              </a:rPr>
              <a:t>có</a:t>
            </a:r>
            <a:r>
              <a:rPr lang="en-US" sz="3200" b="1" i="1" dirty="0" smtClean="0">
                <a:ea typeface="ＭＳ Ｐゴシック" pitchFamily="34" charset="-128"/>
              </a:rPr>
              <a:t> </a:t>
            </a:r>
            <a:r>
              <a:rPr lang="en-US" sz="3200" b="1" i="1" dirty="0" err="1" smtClean="0">
                <a:ea typeface="ＭＳ Ｐゴシック" pitchFamily="34" charset="-128"/>
              </a:rPr>
              <a:t>thể</a:t>
            </a:r>
            <a:r>
              <a:rPr lang="en-US" sz="3200" b="1" i="1" dirty="0" smtClean="0">
                <a:ea typeface="ＭＳ Ｐゴシック" pitchFamily="34" charset="-128"/>
              </a:rPr>
              <a:t> </a:t>
            </a:r>
            <a:r>
              <a:rPr lang="en-US" sz="3200" b="1" i="1" dirty="0" err="1" smtClean="0">
                <a:ea typeface="ＭＳ Ｐゴシック" pitchFamily="34" charset="-128"/>
              </a:rPr>
              <a:t>thay</a:t>
            </a:r>
            <a:r>
              <a:rPr lang="en-US" sz="3200" b="1" i="1" dirty="0" smtClean="0">
                <a:ea typeface="ＭＳ Ｐゴシック" pitchFamily="34" charset="-128"/>
              </a:rPr>
              <a:t> </a:t>
            </a:r>
            <a:r>
              <a:rPr lang="en-US" sz="3200" b="1" i="1" dirty="0" err="1" smtClean="0">
                <a:ea typeface="ＭＳ Ｐゴシック" pitchFamily="34" charset="-128"/>
              </a:rPr>
              <a:t>đổi</a:t>
            </a:r>
            <a:r>
              <a:rPr lang="en-US" sz="3200" b="1" i="1" dirty="0" smtClean="0">
                <a:ea typeface="ＭＳ Ｐゴシック" pitchFamily="34" charset="-128"/>
              </a:rPr>
              <a:t> </a:t>
            </a:r>
            <a:r>
              <a:rPr lang="en-US" sz="3200" b="1" i="1" dirty="0" err="1" smtClean="0">
                <a:ea typeface="ＭＳ Ｐゴシック" pitchFamily="34" charset="-128"/>
              </a:rPr>
              <a:t>tùy</a:t>
            </a:r>
            <a:r>
              <a:rPr lang="en-US" sz="3200" b="1" i="1" dirty="0" smtClean="0">
                <a:ea typeface="ＭＳ Ｐゴシック" pitchFamily="34" charset="-128"/>
              </a:rPr>
              <a:t> </a:t>
            </a:r>
            <a:r>
              <a:rPr lang="en-US" sz="3200" b="1" i="1" dirty="0" err="1" smtClean="0">
                <a:ea typeface="ＭＳ Ｐゴシック" pitchFamily="34" charset="-128"/>
              </a:rPr>
              <a:t>theo</a:t>
            </a:r>
            <a:r>
              <a:rPr lang="en-US" sz="3200" b="1" i="1" dirty="0" smtClean="0">
                <a:ea typeface="ＭＳ Ｐゴシック" pitchFamily="34" charset="-128"/>
              </a:rPr>
              <a:t> </a:t>
            </a:r>
            <a:r>
              <a:rPr lang="en-US" sz="3200" b="1" i="1" dirty="0" err="1" smtClean="0">
                <a:ea typeface="ＭＳ Ｐゴシック" pitchFamily="34" charset="-128"/>
              </a:rPr>
              <a:t>văn</a:t>
            </a:r>
            <a:r>
              <a:rPr lang="en-US" sz="3200" b="1" i="1" dirty="0" smtClean="0">
                <a:ea typeface="ＭＳ Ｐゴシック" pitchFamily="34" charset="-128"/>
              </a:rPr>
              <a:t> </a:t>
            </a:r>
            <a:r>
              <a:rPr lang="en-US" sz="3200" b="1" i="1" dirty="0" err="1" smtClean="0">
                <a:ea typeface="ＭＳ Ｐゴシック" pitchFamily="34" charset="-128"/>
              </a:rPr>
              <a:t>hóa</a:t>
            </a:r>
            <a:endParaRPr lang="en-US" sz="3200" b="1" dirty="0" smtClean="0">
              <a:ea typeface="ＭＳ Ｐゴシック" pitchFamily="34" charset="-128"/>
            </a:endParaRPr>
          </a:p>
        </p:txBody>
      </p:sp>
      <p:sp>
        <p:nvSpPr>
          <p:cNvPr id="189444" name="Rectangle 4"/>
          <p:cNvSpPr>
            <a:spLocks noGrp="1" noChangeArrowheads="1"/>
          </p:cNvSpPr>
          <p:nvPr>
            <p:ph type="body" sz="half" idx="2"/>
          </p:nvPr>
        </p:nvSpPr>
        <p:spPr>
          <a:xfrm>
            <a:off x="4495800" y="1981200"/>
            <a:ext cx="4343400" cy="4114800"/>
          </a:xfrm>
        </p:spPr>
        <p:txBody>
          <a:bodyPr>
            <a:normAutofit/>
          </a:bodyPr>
          <a:lstStyle/>
          <a:p>
            <a:pPr algn="ctr" eaLnBrk="1" hangingPunct="1">
              <a:lnSpc>
                <a:spcPct val="90000"/>
              </a:lnSpc>
              <a:buFontTx/>
              <a:buNone/>
            </a:pPr>
            <a:r>
              <a:rPr lang="en-US" sz="3600" b="1" u="sng" dirty="0" err="1" smtClean="0">
                <a:solidFill>
                  <a:srgbClr val="0066FF"/>
                </a:solidFill>
                <a:ea typeface="ＭＳ Ｐゴシック" pitchFamily="34" charset="-128"/>
              </a:rPr>
              <a:t>Lẽ</a:t>
            </a:r>
            <a:r>
              <a:rPr lang="en-US" sz="3600" b="1" u="sng" dirty="0" smtClean="0">
                <a:solidFill>
                  <a:srgbClr val="0066FF"/>
                </a:solidFill>
                <a:ea typeface="ＭＳ Ｐゴシック" pitchFamily="34" charset="-128"/>
              </a:rPr>
              <a:t> </a:t>
            </a:r>
            <a:r>
              <a:rPr lang="en-US" sz="3600" b="1" u="sng" dirty="0" err="1" smtClean="0">
                <a:solidFill>
                  <a:srgbClr val="0066FF"/>
                </a:solidFill>
                <a:ea typeface="ＭＳ Ｐゴシック" pitchFamily="34" charset="-128"/>
              </a:rPr>
              <a:t>thật</a:t>
            </a:r>
            <a:endParaRPr lang="en-US" sz="3600" b="1" u="sng" dirty="0" smtClean="0">
              <a:solidFill>
                <a:srgbClr val="0066FF"/>
              </a:solidFill>
              <a:ea typeface="ＭＳ Ｐゴシック" pitchFamily="34" charset="-128"/>
            </a:endParaRPr>
          </a:p>
          <a:p>
            <a:pPr algn="ctr">
              <a:lnSpc>
                <a:spcPct val="90000"/>
              </a:lnSpc>
              <a:buNone/>
            </a:pPr>
            <a:r>
              <a:rPr lang="en-US" sz="3200" b="1" dirty="0" err="1" smtClean="0">
                <a:ea typeface="ＭＳ Ｐゴシック" pitchFamily="34" charset="-128"/>
              </a:rPr>
              <a:t>Dù</a:t>
            </a:r>
            <a:r>
              <a:rPr lang="en-US" sz="3200" b="1" dirty="0" smtClean="0">
                <a:ea typeface="ＭＳ Ｐゴシック" pitchFamily="34" charset="-128"/>
              </a:rPr>
              <a:t> ở </a:t>
            </a:r>
            <a:r>
              <a:rPr lang="en-US" sz="3200" b="1" dirty="0" err="1" smtClean="0">
                <a:ea typeface="ＭＳ Ｐゴシック" pitchFamily="34" charset="-128"/>
              </a:rPr>
              <a:t>nơi</a:t>
            </a:r>
            <a:r>
              <a:rPr lang="en-US" sz="3200" b="1" dirty="0" smtClean="0">
                <a:ea typeface="ＭＳ Ｐゴシック" pitchFamily="34" charset="-128"/>
              </a:rPr>
              <a:t> </a:t>
            </a:r>
            <a:r>
              <a:rPr lang="en-US" sz="3200" b="1" dirty="0" err="1" smtClean="0">
                <a:ea typeface="ＭＳ Ｐゴシック" pitchFamily="34" charset="-128"/>
              </a:rPr>
              <a:t>nào</a:t>
            </a:r>
            <a:r>
              <a:rPr lang="en-US" sz="3200" b="1" dirty="0" smtClean="0">
                <a:ea typeface="ＭＳ Ｐゴシック" pitchFamily="34" charset="-128"/>
              </a:rPr>
              <a:t> </a:t>
            </a:r>
            <a:r>
              <a:rPr lang="en-US" sz="3200" b="1" dirty="0" err="1" smtClean="0">
                <a:ea typeface="ＭＳ Ｐゴシック" pitchFamily="34" charset="-128"/>
              </a:rPr>
              <a:t>phụ</a:t>
            </a:r>
            <a:r>
              <a:rPr lang="en-US" sz="3200" b="1" dirty="0" smtClean="0">
                <a:ea typeface="ＭＳ Ｐゴシック" pitchFamily="34" charset="-128"/>
              </a:rPr>
              <a:t> </a:t>
            </a:r>
            <a:r>
              <a:rPr lang="en-US" sz="3200" b="1" dirty="0" err="1" smtClean="0">
                <a:ea typeface="ＭＳ Ｐゴシック" pitchFamily="34" charset="-128"/>
              </a:rPr>
              <a:t>nữ</a:t>
            </a:r>
            <a:r>
              <a:rPr lang="en-US" sz="3200" b="1" dirty="0" smtClean="0">
                <a:ea typeface="ＭＳ Ｐゴシック" pitchFamily="34" charset="-128"/>
              </a:rPr>
              <a:t> </a:t>
            </a:r>
            <a:r>
              <a:rPr lang="en-US" sz="3200" b="1" dirty="0" err="1" smtClean="0">
                <a:ea typeface="ＭＳ Ｐゴシック" pitchFamily="34" charset="-128"/>
              </a:rPr>
              <a:t>phải</a:t>
            </a:r>
            <a:r>
              <a:rPr lang="en-US" sz="3200" b="1" dirty="0" smtClean="0">
                <a:ea typeface="ＭＳ Ｐゴシック" pitchFamily="34" charset="-128"/>
              </a:rPr>
              <a:t> </a:t>
            </a:r>
            <a:r>
              <a:rPr lang="en-US" sz="3200" b="1" dirty="0" err="1" smtClean="0">
                <a:ea typeface="ＭＳ Ｐゴシック" pitchFamily="34" charset="-128"/>
              </a:rPr>
              <a:t>luôn</a:t>
            </a:r>
            <a:r>
              <a:rPr lang="en-US" sz="3200" b="1" dirty="0" smtClean="0">
                <a:ea typeface="ＭＳ Ｐゴシック" pitchFamily="34" charset="-128"/>
              </a:rPr>
              <a:t> </a:t>
            </a:r>
            <a:r>
              <a:rPr lang="en-US" sz="3200" b="1" dirty="0" err="1" smtClean="0">
                <a:ea typeface="ＭＳ Ｐゴシック" pitchFamily="34" charset="-128"/>
              </a:rPr>
              <a:t>luôn</a:t>
            </a:r>
            <a:r>
              <a:rPr lang="en-US" sz="3200" b="1" dirty="0" smtClean="0">
                <a:ea typeface="ＭＳ Ｐゴシック" pitchFamily="34" charset="-128"/>
              </a:rPr>
              <a:t> </a:t>
            </a:r>
            <a:r>
              <a:rPr lang="en-US" sz="3200" b="1" dirty="0" err="1" smtClean="0">
                <a:ea typeface="ＭＳ Ｐゴシック" pitchFamily="34" charset="-128"/>
              </a:rPr>
              <a:t>trau</a:t>
            </a:r>
            <a:r>
              <a:rPr lang="en-US" sz="3200" b="1" dirty="0" smtClean="0">
                <a:ea typeface="ＭＳ Ｐゴシック" pitchFamily="34" charset="-128"/>
              </a:rPr>
              <a:t> </a:t>
            </a:r>
            <a:r>
              <a:rPr lang="en-US" sz="3200" b="1" dirty="0" err="1" smtClean="0">
                <a:ea typeface="ＭＳ Ｐゴシック" pitchFamily="34" charset="-128"/>
              </a:rPr>
              <a:t>dồi</a:t>
            </a:r>
            <a:r>
              <a:rPr lang="en-US" sz="3200" b="1" dirty="0" smtClean="0">
                <a:ea typeface="ＭＳ Ｐゴシック" pitchFamily="34" charset="-128"/>
              </a:rPr>
              <a:t> </a:t>
            </a:r>
            <a:r>
              <a:rPr lang="en-US" sz="3200" b="1" dirty="0" err="1" smtClean="0">
                <a:ea typeface="ＭＳ Ｐゴシック" pitchFamily="34" charset="-128"/>
              </a:rPr>
              <a:t>mình</a:t>
            </a:r>
            <a:r>
              <a:rPr lang="en-US" sz="3200" b="1" dirty="0" smtClean="0">
                <a:ea typeface="ＭＳ Ｐゴシック" pitchFamily="34" charset="-128"/>
              </a:rPr>
              <a:t> </a:t>
            </a:r>
            <a:r>
              <a:rPr lang="en-US" sz="3200" b="1" dirty="0" err="1" smtClean="0">
                <a:ea typeface="ＭＳ Ｐゴシック" pitchFamily="34" charset="-128"/>
              </a:rPr>
              <a:t>bằng</a:t>
            </a:r>
            <a:r>
              <a:rPr lang="en-US" sz="3200" b="1" dirty="0" smtClean="0">
                <a:ea typeface="ＭＳ Ｐゴシック" pitchFamily="34" charset="-128"/>
              </a:rPr>
              <a:t> </a:t>
            </a:r>
            <a:r>
              <a:rPr lang="en-US" sz="3200" b="1" dirty="0" err="1" smtClean="0">
                <a:solidFill>
                  <a:srgbClr val="0070C0"/>
                </a:solidFill>
                <a:ea typeface="ＭＳ Ｐゴシック" pitchFamily="34" charset="-128"/>
              </a:rPr>
              <a:t>nết</a:t>
            </a:r>
            <a:r>
              <a:rPr lang="en-US" sz="3200" b="1" dirty="0" smtClean="0">
                <a:solidFill>
                  <a:srgbClr val="0070C0"/>
                </a:solidFill>
                <a:ea typeface="ＭＳ Ｐゴシック" pitchFamily="34" charset="-128"/>
              </a:rPr>
              <a:t> </a:t>
            </a:r>
            <a:r>
              <a:rPr lang="en-US" sz="3200" b="1" dirty="0" err="1" smtClean="0">
                <a:solidFill>
                  <a:srgbClr val="0070C0"/>
                </a:solidFill>
                <a:ea typeface="ＭＳ Ｐゴシック" pitchFamily="34" charset="-128"/>
              </a:rPr>
              <a:t>na</a:t>
            </a:r>
            <a:r>
              <a:rPr lang="en-US" sz="3200" b="1" dirty="0" smtClean="0">
                <a:solidFill>
                  <a:srgbClr val="0070C0"/>
                </a:solidFill>
                <a:ea typeface="ＭＳ Ｐゴシック" pitchFamily="34" charset="-128"/>
              </a:rPr>
              <a:t>, </a:t>
            </a:r>
            <a:r>
              <a:rPr lang="en-US" sz="3200" b="1" dirty="0" err="1" smtClean="0">
                <a:solidFill>
                  <a:srgbClr val="0070C0"/>
                </a:solidFill>
                <a:ea typeface="ＭＳ Ｐゴシック" pitchFamily="34" charset="-128"/>
              </a:rPr>
              <a:t>đức</a:t>
            </a:r>
            <a:r>
              <a:rPr lang="en-US" sz="3200" b="1" dirty="0" smtClean="0">
                <a:solidFill>
                  <a:srgbClr val="0070C0"/>
                </a:solidFill>
                <a:ea typeface="ＭＳ Ｐゴシック" pitchFamily="34" charset="-128"/>
              </a:rPr>
              <a:t> </a:t>
            </a:r>
            <a:r>
              <a:rPr lang="en-US" sz="3200" b="1" dirty="0" err="1" smtClean="0">
                <a:solidFill>
                  <a:srgbClr val="0070C0"/>
                </a:solidFill>
                <a:ea typeface="ＭＳ Ｐゴシック" pitchFamily="34" charset="-128"/>
              </a:rPr>
              <a:t>hạnh</a:t>
            </a:r>
            <a:r>
              <a:rPr lang="en-US" sz="3200" b="1" dirty="0" smtClean="0">
                <a:solidFill>
                  <a:srgbClr val="0070C0"/>
                </a:solidFill>
                <a:ea typeface="ＭＳ Ｐゴシック" pitchFamily="34" charset="-128"/>
              </a:rPr>
              <a:t>, </a:t>
            </a:r>
            <a:r>
              <a:rPr lang="en-US" sz="3200" b="1" dirty="0" err="1" smtClean="0">
                <a:solidFill>
                  <a:srgbClr val="0070C0"/>
                </a:solidFill>
                <a:ea typeface="ＭＳ Ｐゴシック" pitchFamily="34" charset="-128"/>
              </a:rPr>
              <a:t>đoan</a:t>
            </a:r>
            <a:r>
              <a:rPr lang="en-US" sz="3200" b="1" dirty="0" smtClean="0">
                <a:solidFill>
                  <a:srgbClr val="0070C0"/>
                </a:solidFill>
                <a:ea typeface="ＭＳ Ｐゴシック" pitchFamily="34" charset="-128"/>
              </a:rPr>
              <a:t> </a:t>
            </a:r>
            <a:r>
              <a:rPr lang="en-US" sz="3200" b="1" dirty="0" err="1" smtClean="0">
                <a:solidFill>
                  <a:srgbClr val="0070C0"/>
                </a:solidFill>
                <a:ea typeface="ＭＳ Ｐゴシック" pitchFamily="34" charset="-128"/>
              </a:rPr>
              <a:t>trang</a:t>
            </a:r>
            <a:r>
              <a:rPr lang="en-US" sz="3200" b="1" dirty="0" smtClean="0">
                <a:solidFill>
                  <a:srgbClr val="0070C0"/>
                </a:solidFill>
                <a:ea typeface="ＭＳ Ｐゴシック" pitchFamily="34" charset="-128"/>
              </a:rPr>
              <a:t> </a:t>
            </a:r>
            <a:r>
              <a:rPr lang="en-US" sz="3200" b="1" dirty="0" err="1" smtClean="0">
                <a:solidFill>
                  <a:srgbClr val="0070C0"/>
                </a:solidFill>
                <a:ea typeface="ＭＳ Ｐゴシック" pitchFamily="34" charset="-128"/>
              </a:rPr>
              <a:t>và</a:t>
            </a:r>
            <a:r>
              <a:rPr lang="en-US" sz="3200" b="1" dirty="0" smtClean="0">
                <a:solidFill>
                  <a:srgbClr val="0070C0"/>
                </a:solidFill>
                <a:ea typeface="ＭＳ Ｐゴシック" pitchFamily="34" charset="-128"/>
              </a:rPr>
              <a:t> </a:t>
            </a:r>
            <a:r>
              <a:rPr lang="en-US" sz="3200" b="1" dirty="0" err="1" smtClean="0">
                <a:solidFill>
                  <a:srgbClr val="0070C0"/>
                </a:solidFill>
                <a:ea typeface="ＭＳ Ｐゴシック" pitchFamily="34" charset="-128"/>
              </a:rPr>
              <a:t>việc</a:t>
            </a:r>
            <a:r>
              <a:rPr lang="en-US" sz="3200" b="1" dirty="0" smtClean="0">
                <a:solidFill>
                  <a:srgbClr val="0070C0"/>
                </a:solidFill>
                <a:ea typeface="ＭＳ Ｐゴシック" pitchFamily="34" charset="-128"/>
              </a:rPr>
              <a:t> </a:t>
            </a:r>
            <a:r>
              <a:rPr lang="en-US" sz="3200" b="1" dirty="0" err="1" smtClean="0">
                <a:solidFill>
                  <a:srgbClr val="0070C0"/>
                </a:solidFill>
                <a:ea typeface="ＭＳ Ｐゴシック" pitchFamily="34" charset="-128"/>
              </a:rPr>
              <a:t>lành</a:t>
            </a:r>
            <a:r>
              <a:rPr lang="en-US" sz="3200" b="1" dirty="0" smtClean="0">
                <a:solidFill>
                  <a:srgbClr val="0070C0"/>
                </a:solidFill>
                <a:ea typeface="ＭＳ Ｐゴシック" pitchFamily="34" charset="-128"/>
              </a:rPr>
              <a:t>.</a:t>
            </a:r>
            <a:endParaRPr lang="en-US" sz="3200" b="1" dirty="0" smtClean="0">
              <a:ea typeface="ＭＳ Ｐゴシック" pitchFamily="34" charset="-128"/>
            </a:endParaRPr>
          </a:p>
        </p:txBody>
      </p:sp>
      <p:sp>
        <p:nvSpPr>
          <p:cNvPr id="220165" name="WordArt 5"/>
          <p:cNvSpPr>
            <a:spLocks noChangeArrowheads="1" noChangeShapeType="1" noTextEdit="1"/>
          </p:cNvSpPr>
          <p:nvPr/>
        </p:nvSpPr>
        <p:spPr bwMode="auto">
          <a:xfrm>
            <a:off x="228600" y="304800"/>
            <a:ext cx="3124200" cy="571500"/>
          </a:xfrm>
          <a:prstGeom prst="rect">
            <a:avLst/>
          </a:prstGeom>
        </p:spPr>
        <p:txBody>
          <a:bodyPr wrap="none" fromWordArt="1">
            <a:prstTxWarp prst="textPlain">
              <a:avLst>
                <a:gd name="adj" fmla="val 50000"/>
              </a:avLst>
            </a:prstTxWarp>
          </a:bodyPr>
          <a:lstStyle/>
          <a:p>
            <a:pPr algn="ctr"/>
            <a:r>
              <a:rPr lang="en-US" sz="3600" kern="10" dirty="0" err="1" smtClean="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Ứng</a:t>
            </a:r>
            <a:r>
              <a:rPr lang="en-US" sz="3600" kern="10" dirty="0" smtClean="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 </a:t>
            </a:r>
            <a:r>
              <a:rPr lang="en-US" sz="3600" kern="10" dirty="0" err="1" smtClean="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dụng</a:t>
            </a:r>
            <a:r>
              <a:rPr lang="en-US" sz="3600" kern="10" dirty="0" smtClean="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 </a:t>
            </a:r>
            <a:r>
              <a:rPr lang="en-US" sz="3600" kern="10" dirty="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2: </a:t>
            </a:r>
          </a:p>
        </p:txBody>
      </p:sp>
      <p:pic>
        <p:nvPicPr>
          <p:cNvPr id="6" name="Picture 16" descr="animated gifs"/>
          <p:cNvPicPr>
            <a:picLocks noChangeAspect="1" noChangeArrowheads="1" noCrop="1"/>
          </p:cNvPicPr>
          <p:nvPr/>
        </p:nvPicPr>
        <p:blipFill>
          <a:blip r:embed="rId2" cstate="print"/>
          <a:srcRect/>
          <a:stretch>
            <a:fillRect/>
          </a:stretch>
        </p:blipFill>
        <p:spPr bwMode="auto">
          <a:xfrm>
            <a:off x="7620000" y="5181600"/>
            <a:ext cx="1219200" cy="1476375"/>
          </a:xfrm>
          <a:prstGeom prst="rect">
            <a:avLst/>
          </a:prstGeom>
          <a:noFill/>
          <a:ln w="9525">
            <a:noFill/>
            <a:miter lim="800000"/>
            <a:headEnd/>
            <a:tailEnd/>
          </a:ln>
        </p:spPr>
      </p:pic>
      <p:pic>
        <p:nvPicPr>
          <p:cNvPr id="7" name="Picture 54" descr="Free Animations"/>
          <p:cNvPicPr>
            <a:picLocks noChangeAspect="1" noChangeArrowheads="1" noCrop="1"/>
          </p:cNvPicPr>
          <p:nvPr/>
        </p:nvPicPr>
        <p:blipFill>
          <a:blip r:embed="rId3" cstate="print"/>
          <a:srcRect/>
          <a:stretch>
            <a:fillRect/>
          </a:stretch>
        </p:blipFill>
        <p:spPr bwMode="auto">
          <a:xfrm>
            <a:off x="5867400" y="5105400"/>
            <a:ext cx="1095375" cy="1362075"/>
          </a:xfrm>
          <a:prstGeom prst="rect">
            <a:avLst/>
          </a:prstGeom>
          <a:noFill/>
          <a:ln w="9525">
            <a:noFill/>
            <a:miter lim="800000"/>
            <a:headEnd/>
            <a:tailEnd/>
          </a:ln>
        </p:spPr>
      </p:pic>
      <p:pic>
        <p:nvPicPr>
          <p:cNvPr id="126978" name="Picture 2" descr="http://comps.canstockphoto.com/can-stock-photo_csp8306949.jpg"/>
          <p:cNvPicPr>
            <a:picLocks noChangeAspect="1" noChangeArrowheads="1"/>
          </p:cNvPicPr>
          <p:nvPr/>
        </p:nvPicPr>
        <p:blipFill>
          <a:blip r:embed="rId4" cstate="print"/>
          <a:srcRect/>
          <a:stretch>
            <a:fillRect/>
          </a:stretch>
        </p:blipFill>
        <p:spPr bwMode="auto">
          <a:xfrm>
            <a:off x="914400" y="3981957"/>
            <a:ext cx="3829050" cy="28760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9443"/>
                                        </p:tgtEl>
                                        <p:attrNameLst>
                                          <p:attrName>style.visibility</p:attrName>
                                        </p:attrNameLst>
                                      </p:cBhvr>
                                      <p:to>
                                        <p:strVal val="visible"/>
                                      </p:to>
                                    </p:set>
                                    <p:animEffect transition="in" filter="randombar(horizontal)">
                                      <p:cBhvr>
                                        <p:cTn id="7" dur="500"/>
                                        <p:tgtEl>
                                          <p:spTgt spid="189443"/>
                                        </p:tgtEl>
                                      </p:cBhvr>
                                    </p:animEffect>
                                  </p:childTnLst>
                                  <p:subTnLst>
                                    <p:animClr>
                                      <p:cBhvr override="childStyle">
                                        <p:cTn dur="1" fill="hold" display="0" masterRel="nextClick" afterEffect="1"/>
                                        <p:tgtEl>
                                          <p:spTgt spid="189443"/>
                                        </p:tgtEl>
                                        <p:attrNameLst>
                                          <p:attrName>ppt_c</p:attrName>
                                        </p:attrNameLst>
                                      </p:cBhvr>
                                      <p:to>
                                        <a:srgbClr val="33CC33"/>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9444"/>
                                        </p:tgtEl>
                                        <p:attrNameLst>
                                          <p:attrName>style.visibility</p:attrName>
                                        </p:attrNameLst>
                                      </p:cBhvr>
                                      <p:to>
                                        <p:strVal val="visible"/>
                                      </p:to>
                                    </p:set>
                                    <p:animEffect transition="in" filter="randombar(horizontal)">
                                      <p:cBhvr>
                                        <p:cTn id="12" dur="500"/>
                                        <p:tgtEl>
                                          <p:spTgt spid="189444"/>
                                        </p:tgtEl>
                                      </p:cBhvr>
                                    </p:animEffect>
                                  </p:childTnLst>
                                  <p:subTnLst>
                                    <p:animClr>
                                      <p:cBhvr override="childStyle">
                                        <p:cTn dur="1" fill="hold" display="0" masterRel="nextClick" afterEffect="1"/>
                                        <p:tgtEl>
                                          <p:spTgt spid="189444"/>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autoUpdateAnimBg="0"/>
      <p:bldP spid="18944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533400" y="457200"/>
            <a:ext cx="8534400" cy="1143000"/>
          </a:xfrm>
        </p:spPr>
        <p:txBody>
          <a:bodyPr/>
          <a:lstStyle/>
          <a:p>
            <a:pPr algn="l" eaLnBrk="1" hangingPunct="1">
              <a:defRPr/>
            </a:pPr>
            <a:r>
              <a:rPr lang="en-US" b="1" dirty="0" err="1" smtClean="0">
                <a:solidFill>
                  <a:schemeClr val="accent1">
                    <a:lumMod val="75000"/>
                  </a:schemeClr>
                </a:solidFill>
                <a:ea typeface="ＭＳ Ｐゴシック" charset="0"/>
                <a:cs typeface="ＭＳ Ｐゴシック" charset="0"/>
              </a:rPr>
              <a:t>Vâng</a:t>
            </a:r>
            <a:r>
              <a:rPr lang="en-US" b="1" dirty="0" smtClean="0">
                <a:solidFill>
                  <a:schemeClr val="accent1">
                    <a:lumMod val="75000"/>
                  </a:schemeClr>
                </a:solidFill>
                <a:ea typeface="ＭＳ Ｐゴシック" charset="0"/>
                <a:cs typeface="ＭＳ Ｐゴシック" charset="0"/>
              </a:rPr>
              <a:t> </a:t>
            </a:r>
            <a:r>
              <a:rPr lang="en-US" b="1" dirty="0" err="1" smtClean="0">
                <a:solidFill>
                  <a:schemeClr val="accent1">
                    <a:lumMod val="75000"/>
                  </a:schemeClr>
                </a:solidFill>
                <a:ea typeface="ＭＳ Ｐゴシック" charset="0"/>
                <a:cs typeface="ＭＳ Ｐゴシック" charset="0"/>
              </a:rPr>
              <a:t>phục</a:t>
            </a:r>
            <a:r>
              <a:rPr lang="en-US" b="1" dirty="0" smtClean="0">
                <a:solidFill>
                  <a:schemeClr val="accent1">
                    <a:lumMod val="75000"/>
                  </a:schemeClr>
                </a:solidFill>
                <a:ea typeface="ＭＳ Ｐゴシック" charset="0"/>
                <a:cs typeface="ＭＳ Ｐゴシック" charset="0"/>
              </a:rPr>
              <a:t> </a:t>
            </a:r>
            <a:r>
              <a:rPr lang="en-US" b="1" dirty="0">
                <a:solidFill>
                  <a:schemeClr val="accent1">
                    <a:lumMod val="75000"/>
                  </a:schemeClr>
                </a:solidFill>
                <a:ea typeface="ＭＳ Ｐゴシック" charset="0"/>
                <a:cs typeface="ＭＳ Ｐゴシック" charset="0"/>
              </a:rPr>
              <a:t>2:11-12</a:t>
            </a:r>
            <a:endParaRPr lang="en-US" sz="6000" b="1" dirty="0">
              <a:solidFill>
                <a:schemeClr val="accent1">
                  <a:lumMod val="75000"/>
                </a:schemeClr>
              </a:solidFill>
              <a:effectLst>
                <a:outerShdw blurRad="38100" dist="38100" dir="2700000" algn="tl">
                  <a:srgbClr val="DDDDDD"/>
                </a:outerShdw>
              </a:effectLst>
              <a:ea typeface="ＭＳ Ｐゴシック" charset="0"/>
              <a:cs typeface="Times New Roman" charset="0"/>
            </a:endParaRPr>
          </a:p>
        </p:txBody>
      </p:sp>
      <p:sp>
        <p:nvSpPr>
          <p:cNvPr id="279557" name="Rectangle 5"/>
          <p:cNvSpPr>
            <a:spLocks noGrp="1" noChangeArrowheads="1"/>
          </p:cNvSpPr>
          <p:nvPr>
            <p:ph type="body" sz="half" idx="2"/>
          </p:nvPr>
        </p:nvSpPr>
        <p:spPr>
          <a:xfrm>
            <a:off x="5029200" y="1600200"/>
            <a:ext cx="4114800" cy="4876800"/>
          </a:xfrm>
        </p:spPr>
        <p:txBody>
          <a:bodyPr/>
          <a:lstStyle/>
          <a:p>
            <a:pPr algn="ctr" eaLnBrk="1" hangingPunct="1">
              <a:buFontTx/>
              <a:buNone/>
              <a:defRPr/>
            </a:pPr>
            <a:r>
              <a:rPr lang="en-US" sz="4000" b="1" i="1" dirty="0" err="1" smtClean="0">
                <a:effectLst>
                  <a:outerShdw blurRad="38100" dist="38100" dir="2700000" algn="tl">
                    <a:srgbClr val="C0C0C0"/>
                  </a:outerShdw>
                </a:effectLst>
                <a:ea typeface="ＭＳ Ｐゴシック" pitchFamily="34" charset="-128"/>
                <a:cs typeface="Times New Roman" pitchFamily="18" charset="0"/>
              </a:rPr>
              <a:t>Quan</a:t>
            </a:r>
            <a:r>
              <a:rPr lang="en-US" sz="4000" b="1" i="1" dirty="0" smtClean="0">
                <a:effectLst>
                  <a:outerShdw blurRad="38100" dist="38100" dir="2700000" algn="tl">
                    <a:srgbClr val="C0C0C0"/>
                  </a:outerShdw>
                </a:effectLst>
                <a:ea typeface="ＭＳ Ｐゴシック" pitchFamily="34" charset="-128"/>
                <a:cs typeface="Times New Roman" pitchFamily="18" charset="0"/>
              </a:rPr>
              <a:t>  </a:t>
            </a:r>
            <a:r>
              <a:rPr lang="en-US" sz="4000" b="1" i="1" dirty="0" err="1" smtClean="0">
                <a:effectLst>
                  <a:outerShdw blurRad="38100" dist="38100" dir="2700000" algn="tl">
                    <a:srgbClr val="C0C0C0"/>
                  </a:outerShdw>
                </a:effectLst>
                <a:ea typeface="ＭＳ Ｐゴシック" pitchFamily="34" charset="-128"/>
                <a:cs typeface="Times New Roman" pitchFamily="18" charset="0"/>
              </a:rPr>
              <a:t>hệ</a:t>
            </a:r>
            <a:r>
              <a:rPr lang="en-US" sz="4000" b="1" i="1" dirty="0" smtClean="0">
                <a:effectLst>
                  <a:outerShdw blurRad="38100" dist="38100" dir="2700000" algn="tl">
                    <a:srgbClr val="C0C0C0"/>
                  </a:outerShdw>
                </a:effectLst>
                <a:ea typeface="ＭＳ Ｐゴシック" pitchFamily="34" charset="-128"/>
                <a:cs typeface="Times New Roman" pitchFamily="18" charset="0"/>
              </a:rPr>
              <a:t> </a:t>
            </a:r>
          </a:p>
          <a:p>
            <a:pPr algn="ctr" eaLnBrk="1" hangingPunct="1">
              <a:buFontTx/>
              <a:buNone/>
              <a:defRPr/>
            </a:pPr>
            <a:r>
              <a:rPr lang="en-US" sz="4000" b="1" i="1" dirty="0" smtClean="0">
                <a:effectLst>
                  <a:outerShdw blurRad="38100" dist="38100" dir="2700000" algn="tl">
                    <a:srgbClr val="C0C0C0"/>
                  </a:outerShdw>
                </a:effectLst>
                <a:ea typeface="ＭＳ Ｐゴシック" pitchFamily="34" charset="-128"/>
                <a:cs typeface="Times New Roman" pitchFamily="18" charset="0"/>
              </a:rPr>
              <a:t>Nam &amp; </a:t>
            </a:r>
            <a:r>
              <a:rPr lang="en-US" sz="4000" b="1" i="1" dirty="0" err="1" smtClean="0">
                <a:effectLst>
                  <a:outerShdw blurRad="38100" dist="38100" dir="2700000" algn="tl">
                    <a:srgbClr val="C0C0C0"/>
                  </a:outerShdw>
                </a:effectLst>
                <a:ea typeface="ＭＳ Ｐゴシック" pitchFamily="34" charset="-128"/>
                <a:cs typeface="Times New Roman" pitchFamily="18" charset="0"/>
              </a:rPr>
              <a:t>Nữ</a:t>
            </a:r>
            <a:r>
              <a:rPr lang="en-US" sz="4000" b="1" i="1" dirty="0" smtClean="0">
                <a:effectLst>
                  <a:outerShdw blurRad="38100" dist="38100" dir="2700000" algn="tl">
                    <a:srgbClr val="C0C0C0"/>
                  </a:outerShdw>
                </a:effectLst>
                <a:ea typeface="ＭＳ Ｐゴシック" pitchFamily="34" charset="-128"/>
                <a:cs typeface="Times New Roman" pitchFamily="18" charset="0"/>
              </a:rPr>
              <a:t> </a:t>
            </a:r>
          </a:p>
        </p:txBody>
      </p:sp>
      <p:pic>
        <p:nvPicPr>
          <p:cNvPr id="221188" name="Picture 6" descr="j0173976"/>
          <p:cNvPicPr>
            <a:picLocks noGrp="1" noChangeAspect="1" noChangeArrowheads="1" noCrop="1"/>
          </p:cNvPicPr>
          <p:nvPr>
            <p:ph type="clipArt" sz="half" idx="1"/>
          </p:nvPr>
        </p:nvPicPr>
        <p:blipFill>
          <a:blip r:embed="rId2" cstate="print"/>
          <a:srcRect/>
          <a:stretch>
            <a:fillRect/>
          </a:stretch>
        </p:blipFill>
        <p:spPr>
          <a:xfrm>
            <a:off x="381000" y="1828800"/>
            <a:ext cx="3001962" cy="4419600"/>
          </a:xfrm>
        </p:spPr>
      </p:pic>
      <p:pic>
        <p:nvPicPr>
          <p:cNvPr id="122882" name="Picture 2" descr="https://encrypted-tbn2.gstatic.com/images?q=tbn:ANd9GcQpz083gYFwxkzSgz0r7qWfmoxlPLe8jRmF-PuGdbla-mQu-hJi"/>
          <p:cNvPicPr>
            <a:picLocks noChangeAspect="1" noChangeArrowheads="1"/>
          </p:cNvPicPr>
          <p:nvPr/>
        </p:nvPicPr>
        <p:blipFill>
          <a:blip r:embed="rId3" cstate="print"/>
          <a:srcRect/>
          <a:stretch>
            <a:fillRect/>
          </a:stretch>
        </p:blipFill>
        <p:spPr bwMode="auto">
          <a:xfrm>
            <a:off x="4114800" y="3177124"/>
            <a:ext cx="5059024" cy="33665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9557">
                                            <p:txEl>
                                              <p:pRg st="0" end="0"/>
                                            </p:txEl>
                                          </p:spTgt>
                                        </p:tgtEl>
                                        <p:attrNameLst>
                                          <p:attrName>style.visibility</p:attrName>
                                        </p:attrNameLst>
                                      </p:cBhvr>
                                      <p:to>
                                        <p:strVal val="visible"/>
                                      </p:to>
                                    </p:set>
                                    <p:anim calcmode="lin" valueType="num">
                                      <p:cBhvr additive="base">
                                        <p:cTn id="7" dur="500" fill="hold"/>
                                        <p:tgtEl>
                                          <p:spTgt spid="27955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9557">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279557">
                                            <p:txEl>
                                              <p:pRg st="0" end="0"/>
                                            </p:txEl>
                                          </p:spTgt>
                                        </p:tgtEl>
                                        <p:attrNameLst>
                                          <p:attrName>ppt_c</p:attrName>
                                        </p:attrNameLst>
                                      </p:cBhvr>
                                      <p:to>
                                        <a:srgbClr val="FFCC00"/>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9557">
                                            <p:txEl>
                                              <p:pRg st="1" end="1"/>
                                            </p:txEl>
                                          </p:spTgt>
                                        </p:tgtEl>
                                        <p:attrNameLst>
                                          <p:attrName>style.visibility</p:attrName>
                                        </p:attrNameLst>
                                      </p:cBhvr>
                                      <p:to>
                                        <p:strVal val="visible"/>
                                      </p:to>
                                    </p:set>
                                    <p:anim calcmode="lin" valueType="num">
                                      <p:cBhvr additive="base">
                                        <p:cTn id="13" dur="500" fill="hold"/>
                                        <p:tgtEl>
                                          <p:spTgt spid="27955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9557">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279557">
                                            <p:txEl>
                                              <p:pRg st="1" end="1"/>
                                            </p:txEl>
                                          </p:spTgt>
                                        </p:tgtEl>
                                        <p:attrNameLst>
                                          <p:attrName>ppt_c</p:attrName>
                                        </p:attrNameLst>
                                      </p:cBhvr>
                                      <p:to>
                                        <a:srgbClr val="FFCC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3"/>
          <p:cNvSpPr>
            <a:spLocks noGrp="1"/>
          </p:cNvSpPr>
          <p:nvPr>
            <p:ph type="ctrTitle"/>
          </p:nvPr>
        </p:nvSpPr>
        <p:spPr>
          <a:xfrm>
            <a:off x="1" y="304800"/>
            <a:ext cx="4191000" cy="6553199"/>
          </a:xfrm>
        </p:spPr>
        <p:txBody>
          <a:bodyPr>
            <a:normAutofit/>
          </a:bodyPr>
          <a:lstStyle/>
          <a:p>
            <a:r>
              <a:rPr lang="en-US" altLang="en-US" dirty="0" smtClean="0">
                <a:ea typeface="ＭＳ Ｐゴシック" pitchFamily="34" charset="-128"/>
              </a:rPr>
              <a:t>“</a:t>
            </a:r>
            <a:r>
              <a:rPr lang="vi-VN" sz="3600" dirty="0" smtClean="0"/>
              <a:t>Phụ nữ hãy yên lặng học hỏi, với thái độ hoàn toàn thuận phục. Ta không cho phép người nữ dạy dỗ hay cai trị người nam, nhưng phải yên lặng.</a:t>
            </a:r>
            <a:r>
              <a:rPr lang="en-US" altLang="ja-JP" sz="4000" dirty="0" smtClean="0">
                <a:ea typeface="ＭＳ Ｐゴシック" pitchFamily="34" charset="-128"/>
              </a:rPr>
              <a:t>.</a:t>
            </a:r>
            <a:r>
              <a:rPr lang="en-US" altLang="en-US" sz="4000" dirty="0" smtClean="0">
                <a:ea typeface="ＭＳ Ｐゴシック" pitchFamily="34" charset="-128"/>
              </a:rPr>
              <a:t>”</a:t>
            </a:r>
            <a:r>
              <a:rPr lang="en-US" altLang="ja-JP" dirty="0" smtClean="0">
                <a:ea typeface="ＭＳ Ｐゴシック" pitchFamily="34" charset="-128"/>
              </a:rPr>
              <a:t/>
            </a:r>
            <a:br>
              <a:rPr lang="en-US" altLang="ja-JP" dirty="0" smtClean="0">
                <a:ea typeface="ＭＳ Ｐゴシック" pitchFamily="34" charset="-128"/>
              </a:rPr>
            </a:br>
            <a:r>
              <a:rPr lang="en-US" altLang="ja-JP" dirty="0" smtClean="0">
                <a:solidFill>
                  <a:srgbClr val="C00000"/>
                </a:solidFill>
                <a:ea typeface="ＭＳ Ｐゴシック" pitchFamily="34" charset="-128"/>
              </a:rPr>
              <a:t>I Ti 2:11-12</a:t>
            </a:r>
            <a:endParaRPr lang="en-US" dirty="0" smtClean="0">
              <a:solidFill>
                <a:srgbClr val="C00000"/>
              </a:solidFill>
              <a:ea typeface="ＭＳ Ｐゴシック" pitchFamily="34" charset="-128"/>
            </a:endParaRPr>
          </a:p>
        </p:txBody>
      </p:sp>
      <p:pic>
        <p:nvPicPr>
          <p:cNvPr id="122882" name="Picture 2" descr="http://www.bible.ca/marriage/submission-umbrellas.gif"/>
          <p:cNvPicPr>
            <a:picLocks noChangeAspect="1" noChangeArrowheads="1"/>
          </p:cNvPicPr>
          <p:nvPr/>
        </p:nvPicPr>
        <p:blipFill>
          <a:blip r:embed="rId2" cstate="print"/>
          <a:srcRect/>
          <a:stretch>
            <a:fillRect/>
          </a:stretch>
        </p:blipFill>
        <p:spPr bwMode="auto">
          <a:xfrm>
            <a:off x="4540950" y="457200"/>
            <a:ext cx="4285749" cy="6019800"/>
          </a:xfrm>
          <a:prstGeom prst="rect">
            <a:avLst/>
          </a:prstGeom>
          <a:noFill/>
        </p:spPr>
      </p:pic>
      <p:sp>
        <p:nvSpPr>
          <p:cNvPr id="4" name="TextBox 3"/>
          <p:cNvSpPr txBox="1"/>
          <p:nvPr/>
        </p:nvSpPr>
        <p:spPr>
          <a:xfrm>
            <a:off x="6096000" y="2133600"/>
            <a:ext cx="1143000" cy="369332"/>
          </a:xfrm>
          <a:prstGeom prst="rect">
            <a:avLst/>
          </a:prstGeom>
          <a:solidFill>
            <a:schemeClr val="accent2"/>
          </a:solidFill>
        </p:spPr>
        <p:txBody>
          <a:bodyPr wrap="square" rtlCol="0">
            <a:spAutoFit/>
          </a:bodyPr>
          <a:lstStyle/>
          <a:p>
            <a:r>
              <a:rPr lang="en-US" b="1" dirty="0" smtClean="0">
                <a:solidFill>
                  <a:schemeClr val="bg1">
                    <a:lumMod val="95000"/>
                  </a:schemeClr>
                </a:solidFill>
              </a:rPr>
              <a:t>CHỒNG</a:t>
            </a:r>
            <a:endParaRPr lang="en-US" b="1" dirty="0">
              <a:solidFill>
                <a:schemeClr val="bg1">
                  <a:lumMod val="95000"/>
                </a:schemeClr>
              </a:solidFill>
            </a:endParaRPr>
          </a:p>
        </p:txBody>
      </p:sp>
      <p:sp>
        <p:nvSpPr>
          <p:cNvPr id="5" name="TextBox 4"/>
          <p:cNvSpPr txBox="1"/>
          <p:nvPr/>
        </p:nvSpPr>
        <p:spPr>
          <a:xfrm>
            <a:off x="6248400" y="3276600"/>
            <a:ext cx="685800" cy="400110"/>
          </a:xfrm>
          <a:prstGeom prst="rect">
            <a:avLst/>
          </a:prstGeom>
          <a:solidFill>
            <a:schemeClr val="accent2"/>
          </a:solidFill>
        </p:spPr>
        <p:txBody>
          <a:bodyPr wrap="square" rtlCol="0">
            <a:spAutoFit/>
          </a:bodyPr>
          <a:lstStyle/>
          <a:p>
            <a:r>
              <a:rPr lang="en-US" sz="2000" b="1" dirty="0" smtClean="0">
                <a:solidFill>
                  <a:schemeClr val="bg1">
                    <a:lumMod val="95000"/>
                  </a:schemeClr>
                </a:solidFill>
              </a:rPr>
              <a:t>VỢ</a:t>
            </a:r>
            <a:endParaRPr lang="en-US" sz="2000" b="1" dirty="0">
              <a:solidFill>
                <a:schemeClr val="bg1">
                  <a:lumMod val="95000"/>
                </a:schemeClr>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8" descr="C:\Users\Adventure\Documents\gras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260350"/>
            <a:ext cx="4510088" cy="1209675"/>
          </a:xfrm>
        </p:spPr>
        <p:txBody>
          <a:bodyPr rtlCol="0">
            <a:noAutofit/>
          </a:bodyPr>
          <a:lstStyle/>
          <a:p>
            <a:pPr algn="l" eaLnBrk="1" fontAlgn="auto" hangingPunct="1">
              <a:spcAft>
                <a:spcPts val="0"/>
              </a:spcAft>
              <a:defRPr/>
            </a:pPr>
            <a:r>
              <a:rPr lang="en-US" b="1" dirty="0" err="1" smtClean="0">
                <a:solidFill>
                  <a:schemeClr val="bg1"/>
                </a:solidFill>
                <a:effectLst>
                  <a:outerShdw blurRad="38100" dist="38100" dir="2700000" algn="tl">
                    <a:srgbClr val="000000">
                      <a:alpha val="43137"/>
                    </a:srgbClr>
                  </a:outerShdw>
                </a:effectLst>
                <a:ea typeface="+mj-ea"/>
                <a:cs typeface="+mj-cs"/>
              </a:rPr>
              <a:t>Thuyết</a:t>
            </a:r>
            <a:r>
              <a:rPr lang="en-US" b="1" dirty="0" smtClean="0">
                <a:solidFill>
                  <a:schemeClr val="bg1"/>
                </a:solidFill>
                <a:effectLst>
                  <a:outerShdw blurRad="38100" dist="38100" dir="2700000" algn="tl">
                    <a:srgbClr val="000000">
                      <a:alpha val="43137"/>
                    </a:srgbClr>
                  </a:outerShdw>
                </a:effectLst>
                <a:ea typeface="+mj-ea"/>
                <a:cs typeface="+mj-cs"/>
              </a:rPr>
              <a:t> </a:t>
            </a:r>
            <a:r>
              <a:rPr lang="en-US" b="1" dirty="0" err="1" smtClean="0">
                <a:solidFill>
                  <a:schemeClr val="bg1"/>
                </a:solidFill>
                <a:effectLst>
                  <a:outerShdw blurRad="38100" dist="38100" dir="2700000" algn="tl">
                    <a:srgbClr val="000000">
                      <a:alpha val="43137"/>
                    </a:srgbClr>
                  </a:outerShdw>
                </a:effectLst>
                <a:ea typeface="+mj-ea"/>
                <a:cs typeface="+mj-cs"/>
              </a:rPr>
              <a:t>Bình</a:t>
            </a:r>
            <a:r>
              <a:rPr lang="en-US" b="1" dirty="0" smtClean="0">
                <a:solidFill>
                  <a:schemeClr val="bg1"/>
                </a:solidFill>
                <a:effectLst>
                  <a:outerShdw blurRad="38100" dist="38100" dir="2700000" algn="tl">
                    <a:srgbClr val="000000">
                      <a:alpha val="43137"/>
                    </a:srgbClr>
                  </a:outerShdw>
                </a:effectLst>
                <a:ea typeface="+mj-ea"/>
                <a:cs typeface="+mj-cs"/>
              </a:rPr>
              <a:t> </a:t>
            </a:r>
            <a:r>
              <a:rPr lang="en-US" b="1" dirty="0" err="1" smtClean="0">
                <a:solidFill>
                  <a:schemeClr val="bg1"/>
                </a:solidFill>
                <a:effectLst>
                  <a:outerShdw blurRad="38100" dist="38100" dir="2700000" algn="tl">
                    <a:srgbClr val="000000">
                      <a:alpha val="43137"/>
                    </a:srgbClr>
                  </a:outerShdw>
                </a:effectLst>
                <a:ea typeface="+mj-ea"/>
                <a:cs typeface="+mj-cs"/>
              </a:rPr>
              <a:t>đẳng</a:t>
            </a:r>
            <a:endParaRPr lang="en-SG" b="1" dirty="0">
              <a:solidFill>
                <a:schemeClr val="bg1"/>
              </a:solidFill>
              <a:effectLst>
                <a:outerShdw blurRad="38100" dist="38100" dir="2700000" algn="tl">
                  <a:srgbClr val="000000">
                    <a:alpha val="43137"/>
                  </a:srgbClr>
                </a:outerShdw>
              </a:effectLst>
              <a:ea typeface="+mj-ea"/>
              <a:cs typeface="+mj-cs"/>
            </a:endParaRPr>
          </a:p>
        </p:txBody>
      </p:sp>
      <p:sp>
        <p:nvSpPr>
          <p:cNvPr id="3" name="Content Placeholder 2"/>
          <p:cNvSpPr>
            <a:spLocks noGrp="1"/>
          </p:cNvSpPr>
          <p:nvPr>
            <p:ph sz="half" idx="1"/>
          </p:nvPr>
        </p:nvSpPr>
        <p:spPr>
          <a:xfrm>
            <a:off x="323850" y="1341438"/>
            <a:ext cx="4038600" cy="4032250"/>
          </a:xfrm>
          <a:solidFill>
            <a:schemeClr val="lt1">
              <a:alpha val="50000"/>
            </a:schemeClr>
          </a:solidFill>
        </p:spPr>
        <p:txBody>
          <a:bodyPr rtlCol="0">
            <a:normAutofit fontScale="92500" lnSpcReduction="10000"/>
          </a:bodyPr>
          <a:lstStyle/>
          <a:p>
            <a:pPr algn="ctr" eaLnBrk="1" fontAlgn="auto" hangingPunct="1">
              <a:spcAft>
                <a:spcPts val="0"/>
              </a:spcAft>
              <a:buFont typeface="Arial" pitchFamily="34" charset="0"/>
              <a:buNone/>
              <a:defRPr/>
            </a:pPr>
            <a:r>
              <a:rPr lang="en-US" b="1" dirty="0" smtClean="0">
                <a:ea typeface="+mn-ea"/>
                <a:cs typeface="+mn-cs"/>
              </a:rPr>
              <a:t>NT Wright </a:t>
            </a:r>
          </a:p>
          <a:p>
            <a:pPr algn="ctr" eaLnBrk="1" fontAlgn="auto" hangingPunct="1">
              <a:spcAft>
                <a:spcPts val="0"/>
              </a:spcAft>
              <a:buFont typeface="Arial" pitchFamily="34" charset="0"/>
              <a:buNone/>
              <a:defRPr/>
            </a:pPr>
            <a:r>
              <a:rPr lang="en-US" b="1" dirty="0" smtClean="0">
                <a:ea typeface="+mn-ea"/>
                <a:cs typeface="+mn-cs"/>
              </a:rPr>
              <a:t>Ben </a:t>
            </a:r>
            <a:r>
              <a:rPr lang="en-US" b="1" dirty="0" err="1" smtClean="0">
                <a:ea typeface="+mn-ea"/>
                <a:cs typeface="+mn-cs"/>
              </a:rPr>
              <a:t>Witherington</a:t>
            </a:r>
            <a:r>
              <a:rPr lang="en-US" b="1" dirty="0" smtClean="0">
                <a:ea typeface="+mn-ea"/>
                <a:cs typeface="+mn-cs"/>
              </a:rPr>
              <a:t> III</a:t>
            </a:r>
            <a:endParaRPr lang="en-SG" b="1" dirty="0" smtClean="0">
              <a:ea typeface="+mn-ea"/>
              <a:cs typeface="+mn-cs"/>
            </a:endParaRPr>
          </a:p>
          <a:p>
            <a:pPr algn="ctr" eaLnBrk="1" fontAlgn="auto" hangingPunct="1">
              <a:spcAft>
                <a:spcPts val="0"/>
              </a:spcAft>
              <a:buFont typeface="Arial" pitchFamily="34" charset="0"/>
              <a:buNone/>
              <a:defRPr/>
            </a:pPr>
            <a:r>
              <a:rPr lang="en-US" b="1" dirty="0" smtClean="0">
                <a:ea typeface="+mn-ea"/>
                <a:cs typeface="+mn-cs"/>
              </a:rPr>
              <a:t>Gordon Fee</a:t>
            </a:r>
          </a:p>
          <a:p>
            <a:pPr algn="ctr" eaLnBrk="1" fontAlgn="auto" hangingPunct="1">
              <a:spcAft>
                <a:spcPts val="0"/>
              </a:spcAft>
              <a:buFont typeface="Arial" pitchFamily="34" charset="0"/>
              <a:buNone/>
              <a:defRPr/>
            </a:pPr>
            <a:r>
              <a:rPr lang="en-US" b="1" dirty="0" smtClean="0">
                <a:ea typeface="+mn-ea"/>
                <a:cs typeface="+mn-cs"/>
              </a:rPr>
              <a:t>Scot McKnight</a:t>
            </a:r>
          </a:p>
          <a:p>
            <a:pPr algn="ctr" eaLnBrk="1" fontAlgn="auto" hangingPunct="1">
              <a:spcAft>
                <a:spcPts val="0"/>
              </a:spcAft>
              <a:buFont typeface="Arial" pitchFamily="34" charset="0"/>
              <a:buNone/>
              <a:defRPr/>
            </a:pPr>
            <a:r>
              <a:rPr lang="en-SG" b="1" dirty="0" smtClean="0">
                <a:ea typeface="+mn-ea"/>
                <a:cs typeface="+mn-cs"/>
              </a:rPr>
              <a:t>Ruth A. Tucker</a:t>
            </a:r>
          </a:p>
          <a:p>
            <a:pPr algn="ctr" eaLnBrk="1" fontAlgn="auto" hangingPunct="1">
              <a:spcAft>
                <a:spcPts val="0"/>
              </a:spcAft>
              <a:buFont typeface="Arial" pitchFamily="34" charset="0"/>
              <a:buNone/>
              <a:defRPr/>
            </a:pPr>
            <a:r>
              <a:rPr lang="en-SG" b="1" dirty="0" smtClean="0">
                <a:ea typeface="+mn-ea"/>
                <a:cs typeface="+mn-cs"/>
              </a:rPr>
              <a:t>Walter C. Kaiser</a:t>
            </a:r>
          </a:p>
          <a:p>
            <a:pPr algn="ctr" eaLnBrk="1" fontAlgn="auto" hangingPunct="1">
              <a:spcAft>
                <a:spcPts val="0"/>
              </a:spcAft>
              <a:buFont typeface="Arial" pitchFamily="34" charset="0"/>
              <a:buNone/>
              <a:defRPr/>
            </a:pPr>
            <a:r>
              <a:rPr lang="en-SG" b="1" dirty="0" smtClean="0">
                <a:ea typeface="+mn-ea"/>
                <a:cs typeface="+mn-cs"/>
              </a:rPr>
              <a:t>Jim Wallis</a:t>
            </a:r>
            <a:endParaRPr lang="en-US" b="1" dirty="0" smtClean="0">
              <a:ea typeface="+mn-ea"/>
              <a:cs typeface="+mn-cs"/>
            </a:endParaRPr>
          </a:p>
          <a:p>
            <a:pPr algn="ctr" eaLnBrk="1" fontAlgn="auto" hangingPunct="1">
              <a:spcAft>
                <a:spcPts val="0"/>
              </a:spcAft>
              <a:buFont typeface="Arial" pitchFamily="34" charset="0"/>
              <a:buNone/>
              <a:defRPr/>
            </a:pPr>
            <a:r>
              <a:rPr lang="en-US" b="1" dirty="0" smtClean="0">
                <a:ea typeface="+mn-ea"/>
                <a:cs typeface="+mn-cs"/>
              </a:rPr>
              <a:t>Rachel Held Evans</a:t>
            </a:r>
          </a:p>
          <a:p>
            <a:pPr algn="ctr" eaLnBrk="1" fontAlgn="auto" hangingPunct="1">
              <a:spcAft>
                <a:spcPts val="0"/>
              </a:spcAft>
              <a:buFont typeface="Arial" pitchFamily="34" charset="0"/>
              <a:buNone/>
              <a:defRPr/>
            </a:pPr>
            <a:r>
              <a:rPr lang="en-US" b="1" dirty="0" smtClean="0">
                <a:ea typeface="+mn-ea"/>
                <a:cs typeface="+mn-cs"/>
              </a:rPr>
              <a:t>Gilbert </a:t>
            </a:r>
            <a:r>
              <a:rPr lang="en-US" b="1" dirty="0" err="1" smtClean="0">
                <a:ea typeface="+mn-ea"/>
                <a:cs typeface="+mn-cs"/>
              </a:rPr>
              <a:t>Bilezikian</a:t>
            </a:r>
            <a:endParaRPr lang="en-US" b="1" dirty="0" smtClean="0">
              <a:ea typeface="+mn-ea"/>
              <a:cs typeface="+mn-cs"/>
            </a:endParaRPr>
          </a:p>
        </p:txBody>
      </p:sp>
      <p:sp>
        <p:nvSpPr>
          <p:cNvPr id="7" name="Content Placeholder 6"/>
          <p:cNvSpPr>
            <a:spLocks noGrp="1"/>
          </p:cNvSpPr>
          <p:nvPr>
            <p:ph sz="half" idx="2"/>
          </p:nvPr>
        </p:nvSpPr>
        <p:spPr>
          <a:xfrm>
            <a:off x="4648200" y="1341438"/>
            <a:ext cx="4038600" cy="4032250"/>
          </a:xfrm>
          <a:solidFill>
            <a:schemeClr val="lt1">
              <a:alpha val="50000"/>
            </a:schemeClr>
          </a:solidFill>
        </p:spPr>
        <p:txBody>
          <a:bodyPr rtlCol="0">
            <a:normAutofit fontScale="92500" lnSpcReduction="10000"/>
          </a:bodyPr>
          <a:lstStyle/>
          <a:p>
            <a:pPr algn="ctr" eaLnBrk="1" fontAlgn="auto" hangingPunct="1">
              <a:spcAft>
                <a:spcPts val="0"/>
              </a:spcAft>
              <a:buFont typeface="Arial" pitchFamily="34" charset="0"/>
              <a:buNone/>
              <a:defRPr/>
            </a:pPr>
            <a:r>
              <a:rPr lang="en-SG" b="1" dirty="0">
                <a:ea typeface="+mn-ea"/>
                <a:cs typeface="+mn-cs"/>
              </a:rPr>
              <a:t>J.I. Packer </a:t>
            </a:r>
          </a:p>
          <a:p>
            <a:pPr algn="ctr" eaLnBrk="1" fontAlgn="auto" hangingPunct="1">
              <a:spcAft>
                <a:spcPts val="0"/>
              </a:spcAft>
              <a:buFont typeface="Arial" pitchFamily="34" charset="0"/>
              <a:buNone/>
              <a:defRPr/>
            </a:pPr>
            <a:r>
              <a:rPr lang="en-SG" b="1" dirty="0" smtClean="0">
                <a:ea typeface="+mn-ea"/>
                <a:cs typeface="+mn-cs"/>
              </a:rPr>
              <a:t>Tim </a:t>
            </a:r>
            <a:r>
              <a:rPr lang="en-SG" b="1" dirty="0">
                <a:ea typeface="+mn-ea"/>
                <a:cs typeface="+mn-cs"/>
              </a:rPr>
              <a:t>Keller </a:t>
            </a:r>
          </a:p>
          <a:p>
            <a:pPr algn="ctr" eaLnBrk="1" fontAlgn="auto" hangingPunct="1">
              <a:spcAft>
                <a:spcPts val="0"/>
              </a:spcAft>
              <a:buFont typeface="Arial" pitchFamily="34" charset="0"/>
              <a:buNone/>
              <a:defRPr/>
            </a:pPr>
            <a:r>
              <a:rPr lang="en-SG" b="1" dirty="0">
                <a:ea typeface="+mn-ea"/>
                <a:cs typeface="+mn-cs"/>
              </a:rPr>
              <a:t>John F. MacArthur </a:t>
            </a:r>
          </a:p>
          <a:p>
            <a:pPr algn="ctr" eaLnBrk="1" fontAlgn="auto" hangingPunct="1">
              <a:spcAft>
                <a:spcPts val="0"/>
              </a:spcAft>
              <a:buFont typeface="Arial" pitchFamily="34" charset="0"/>
              <a:buNone/>
              <a:defRPr/>
            </a:pPr>
            <a:r>
              <a:rPr lang="en-SG" b="1" dirty="0">
                <a:ea typeface="+mn-ea"/>
                <a:cs typeface="+mn-cs"/>
              </a:rPr>
              <a:t>C.S. Lewis </a:t>
            </a:r>
          </a:p>
          <a:p>
            <a:pPr algn="ctr" eaLnBrk="1" fontAlgn="auto" hangingPunct="1">
              <a:spcAft>
                <a:spcPts val="0"/>
              </a:spcAft>
              <a:buFont typeface="Arial" pitchFamily="34" charset="0"/>
              <a:buNone/>
              <a:defRPr/>
            </a:pPr>
            <a:r>
              <a:rPr lang="en-SG" b="1" dirty="0" smtClean="0">
                <a:ea typeface="+mn-ea"/>
                <a:cs typeface="+mn-cs"/>
              </a:rPr>
              <a:t>John Piper </a:t>
            </a:r>
          </a:p>
          <a:p>
            <a:pPr algn="ctr" eaLnBrk="1" fontAlgn="auto" hangingPunct="1">
              <a:spcAft>
                <a:spcPts val="0"/>
              </a:spcAft>
              <a:buFont typeface="Arial" pitchFamily="34" charset="0"/>
              <a:buNone/>
              <a:defRPr/>
            </a:pPr>
            <a:r>
              <a:rPr lang="en-SG" b="1" dirty="0" smtClean="0">
                <a:ea typeface="+mn-ea"/>
                <a:cs typeface="+mn-cs"/>
              </a:rPr>
              <a:t>John </a:t>
            </a:r>
            <a:r>
              <a:rPr lang="en-SG" b="1" dirty="0" err="1" smtClean="0">
                <a:ea typeface="+mn-ea"/>
                <a:cs typeface="+mn-cs"/>
              </a:rPr>
              <a:t>Wimber</a:t>
            </a:r>
            <a:r>
              <a:rPr lang="en-SG" b="1" dirty="0" smtClean="0">
                <a:ea typeface="+mn-ea"/>
                <a:cs typeface="+mn-cs"/>
              </a:rPr>
              <a:t> </a:t>
            </a:r>
          </a:p>
          <a:p>
            <a:pPr algn="ctr" eaLnBrk="1" fontAlgn="auto" hangingPunct="1">
              <a:spcAft>
                <a:spcPts val="0"/>
              </a:spcAft>
              <a:buFont typeface="Arial" pitchFamily="34" charset="0"/>
              <a:buNone/>
              <a:defRPr/>
            </a:pPr>
            <a:r>
              <a:rPr lang="en-US" b="1" dirty="0" smtClean="0">
                <a:ea typeface="+mn-ea"/>
                <a:cs typeface="+mn-cs"/>
              </a:rPr>
              <a:t>Mark </a:t>
            </a:r>
            <a:r>
              <a:rPr lang="en-US" b="1" dirty="0">
                <a:ea typeface="+mn-ea"/>
                <a:cs typeface="+mn-cs"/>
              </a:rPr>
              <a:t>Driscoll </a:t>
            </a:r>
            <a:endParaRPr lang="en-SG" b="1" dirty="0">
              <a:ea typeface="+mn-ea"/>
              <a:cs typeface="+mn-cs"/>
            </a:endParaRPr>
          </a:p>
          <a:p>
            <a:pPr algn="ctr" eaLnBrk="1" fontAlgn="auto" hangingPunct="1">
              <a:spcAft>
                <a:spcPts val="0"/>
              </a:spcAft>
              <a:buFont typeface="Arial" pitchFamily="34" charset="0"/>
              <a:buNone/>
              <a:defRPr/>
            </a:pPr>
            <a:r>
              <a:rPr lang="en-SG" b="1" dirty="0">
                <a:ea typeface="+mn-ea"/>
                <a:cs typeface="+mn-cs"/>
              </a:rPr>
              <a:t>Elisabeth Elliot</a:t>
            </a:r>
            <a:r>
              <a:rPr lang="en-SG" b="1" u="sng" dirty="0">
                <a:ea typeface="+mn-ea"/>
                <a:cs typeface="+mn-cs"/>
                <a:hlinkClick r:id="rId4"/>
              </a:rPr>
              <a:t> </a:t>
            </a:r>
            <a:endParaRPr lang="en-SG" b="1" dirty="0">
              <a:ea typeface="+mn-ea"/>
              <a:cs typeface="+mn-cs"/>
            </a:endParaRPr>
          </a:p>
          <a:p>
            <a:pPr algn="ctr" eaLnBrk="1" fontAlgn="auto" hangingPunct="1">
              <a:spcAft>
                <a:spcPts val="0"/>
              </a:spcAft>
              <a:buFont typeface="Arial" pitchFamily="34" charset="0"/>
              <a:buNone/>
              <a:defRPr/>
            </a:pPr>
            <a:r>
              <a:rPr lang="en-SG" b="1" dirty="0">
                <a:ea typeface="+mn-ea"/>
                <a:cs typeface="+mn-cs"/>
              </a:rPr>
              <a:t>Douglas Wilson</a:t>
            </a:r>
            <a:r>
              <a:rPr lang="en-SG" b="1" baseline="30000" dirty="0">
                <a:ea typeface="+mn-ea"/>
                <a:cs typeface="+mn-cs"/>
              </a:rPr>
              <a:t> </a:t>
            </a:r>
            <a:endParaRPr lang="en-SG" b="1" dirty="0">
              <a:ea typeface="+mn-ea"/>
              <a:cs typeface="+mn-cs"/>
            </a:endParaRPr>
          </a:p>
        </p:txBody>
      </p:sp>
      <p:sp>
        <p:nvSpPr>
          <p:cNvPr id="8" name="TextBox 7"/>
          <p:cNvSpPr txBox="1"/>
          <p:nvPr/>
        </p:nvSpPr>
        <p:spPr>
          <a:xfrm>
            <a:off x="4876799" y="500063"/>
            <a:ext cx="4303713" cy="769441"/>
          </a:xfrm>
          <a:prstGeom prst="rect">
            <a:avLst/>
          </a:prstGeom>
          <a:noFill/>
        </p:spPr>
        <p:txBody>
          <a:bodyPr wrap="square">
            <a:spAutoFit/>
          </a:bodyPr>
          <a:lstStyle/>
          <a:p>
            <a:pPr fontAlgn="auto">
              <a:spcBef>
                <a:spcPts val="0"/>
              </a:spcBef>
              <a:spcAft>
                <a:spcPts val="0"/>
              </a:spcAft>
              <a:defRPr/>
            </a:pPr>
            <a:r>
              <a:rPr lang="en-US" sz="4400" b="1" dirty="0" err="1" smtClean="0">
                <a:solidFill>
                  <a:prstClr val="white"/>
                </a:solidFill>
                <a:effectLst>
                  <a:outerShdw blurRad="38100" dist="38100" dir="2700000" algn="tl">
                    <a:srgbClr val="000000">
                      <a:alpha val="43137"/>
                    </a:srgbClr>
                  </a:outerShdw>
                </a:effectLst>
                <a:latin typeface="Calibri"/>
                <a:ea typeface="+mn-ea"/>
              </a:rPr>
              <a:t>Thuyết</a:t>
            </a:r>
            <a:r>
              <a:rPr lang="en-US" sz="4400" b="1" dirty="0" smtClean="0">
                <a:solidFill>
                  <a:prstClr val="white"/>
                </a:solidFill>
                <a:effectLst>
                  <a:outerShdw blurRad="38100" dist="38100" dir="2700000" algn="tl">
                    <a:srgbClr val="000000">
                      <a:alpha val="43137"/>
                    </a:srgbClr>
                  </a:outerShdw>
                </a:effectLst>
                <a:latin typeface="Calibri"/>
                <a:ea typeface="+mn-ea"/>
              </a:rPr>
              <a:t> </a:t>
            </a:r>
            <a:r>
              <a:rPr lang="en-US" sz="4400" b="1" dirty="0" err="1" smtClean="0">
                <a:solidFill>
                  <a:prstClr val="white"/>
                </a:solidFill>
                <a:effectLst>
                  <a:outerShdw blurRad="38100" dist="38100" dir="2700000" algn="tl">
                    <a:srgbClr val="000000">
                      <a:alpha val="43137"/>
                    </a:srgbClr>
                  </a:outerShdw>
                </a:effectLst>
                <a:latin typeface="Calibri"/>
                <a:ea typeface="+mn-ea"/>
              </a:rPr>
              <a:t>bổ</a:t>
            </a:r>
            <a:r>
              <a:rPr lang="en-US" sz="4400" b="1" dirty="0" smtClean="0">
                <a:solidFill>
                  <a:prstClr val="white"/>
                </a:solidFill>
                <a:effectLst>
                  <a:outerShdw blurRad="38100" dist="38100" dir="2700000" algn="tl">
                    <a:srgbClr val="000000">
                      <a:alpha val="43137"/>
                    </a:srgbClr>
                  </a:outerShdw>
                </a:effectLst>
                <a:latin typeface="Calibri"/>
                <a:ea typeface="+mn-ea"/>
              </a:rPr>
              <a:t> sung</a:t>
            </a:r>
            <a:endParaRPr lang="en-SG" sz="4400" b="1" dirty="0">
              <a:solidFill>
                <a:prstClr val="white"/>
              </a:solidFill>
              <a:effectLst>
                <a:outerShdw blurRad="38100" dist="38100" dir="2700000" algn="tl">
                  <a:srgbClr val="000000">
                    <a:alpha val="43137"/>
                  </a:srgbClr>
                </a:outerShdw>
              </a:effectLst>
              <a:latin typeface="Calibri"/>
              <a:ea typeface="+mn-ea"/>
            </a:endParaRPr>
          </a:p>
        </p:txBody>
      </p:sp>
      <p:sp>
        <p:nvSpPr>
          <p:cNvPr id="9" name="TextBox 8"/>
          <p:cNvSpPr txBox="1"/>
          <p:nvPr/>
        </p:nvSpPr>
        <p:spPr>
          <a:xfrm>
            <a:off x="4114800" y="2133600"/>
            <a:ext cx="1055687" cy="1446550"/>
          </a:xfrm>
          <a:prstGeom prst="rect">
            <a:avLst/>
          </a:prstGeom>
          <a:noFill/>
        </p:spPr>
        <p:txBody>
          <a:bodyPr>
            <a:spAutoFit/>
          </a:bodyPr>
          <a:lstStyle/>
          <a:p>
            <a:pPr fontAlgn="auto">
              <a:spcBef>
                <a:spcPts val="0"/>
              </a:spcBef>
              <a:spcAft>
                <a:spcPts val="0"/>
              </a:spcAft>
              <a:defRPr/>
            </a:pPr>
            <a:r>
              <a:rPr lang="en-US" sz="4400" dirty="0" smtClean="0">
                <a:solidFill>
                  <a:srgbClr val="C00000"/>
                </a:solidFill>
                <a:effectLst>
                  <a:outerShdw blurRad="38100" dist="38100" dir="2700000" algn="tl">
                    <a:srgbClr val="000000">
                      <a:alpha val="43137"/>
                    </a:srgbClr>
                  </a:outerShdw>
                </a:effectLst>
                <a:latin typeface="Calibri"/>
                <a:ea typeface="+mn-ea"/>
              </a:rPr>
              <a:t>So </a:t>
            </a:r>
            <a:r>
              <a:rPr lang="en-US" sz="4400" dirty="0" err="1" smtClean="0">
                <a:solidFill>
                  <a:srgbClr val="C00000"/>
                </a:solidFill>
                <a:effectLst>
                  <a:outerShdw blurRad="38100" dist="38100" dir="2700000" algn="tl">
                    <a:srgbClr val="000000">
                      <a:alpha val="43137"/>
                    </a:srgbClr>
                  </a:outerShdw>
                </a:effectLst>
                <a:latin typeface="Calibri"/>
                <a:ea typeface="+mn-ea"/>
              </a:rPr>
              <a:t>với</a:t>
            </a:r>
            <a:endParaRPr lang="en-SG" sz="4400" dirty="0">
              <a:solidFill>
                <a:srgbClr val="C00000"/>
              </a:solidFill>
              <a:effectLst>
                <a:outerShdw blurRad="38100" dist="38100" dir="2700000" algn="tl">
                  <a:srgbClr val="000000">
                    <a:alpha val="43137"/>
                  </a:srgbClr>
                </a:outerShdw>
              </a:effectLst>
              <a:latin typeface="Calibri"/>
              <a:ea typeface="+mn-ea"/>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4" descr="C:\Users\Adventure\Documents\soil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 name="Title 13"/>
          <p:cNvSpPr>
            <a:spLocks noGrp="1"/>
          </p:cNvSpPr>
          <p:nvPr>
            <p:ph type="title"/>
          </p:nvPr>
        </p:nvSpPr>
        <p:spPr>
          <a:xfrm>
            <a:off x="2268538" y="557213"/>
            <a:ext cx="4535487" cy="1143000"/>
          </a:xfrm>
          <a:solidFill>
            <a:schemeClr val="lt1">
              <a:alpha val="59000"/>
            </a:schemeClr>
          </a:solidFill>
        </p:spPr>
        <p:style>
          <a:lnRef idx="2">
            <a:schemeClr val="accent3"/>
          </a:lnRef>
          <a:fillRef idx="1">
            <a:schemeClr val="lt1"/>
          </a:fillRef>
          <a:effectRef idx="0">
            <a:schemeClr val="accent3"/>
          </a:effectRef>
          <a:fontRef idx="minor">
            <a:schemeClr val="dk1"/>
          </a:fontRef>
        </p:style>
        <p:txBody>
          <a:bodyPr rtlCol="0">
            <a:normAutofit/>
          </a:bodyPr>
          <a:lstStyle/>
          <a:p>
            <a:pPr eaLnBrk="1" fontAlgn="auto" hangingPunct="1">
              <a:spcAft>
                <a:spcPts val="0"/>
              </a:spcAft>
              <a:defRPr/>
            </a:pPr>
            <a:r>
              <a:rPr lang="en-US" b="1" dirty="0" err="1" smtClean="0">
                <a:solidFill>
                  <a:srgbClr val="C00000"/>
                </a:solidFill>
              </a:rPr>
              <a:t>Điểm</a:t>
            </a:r>
            <a:r>
              <a:rPr lang="en-US" b="1" dirty="0" smtClean="0">
                <a:solidFill>
                  <a:srgbClr val="C00000"/>
                </a:solidFill>
              </a:rPr>
              <a:t> </a:t>
            </a:r>
            <a:r>
              <a:rPr lang="en-US" b="1" dirty="0" err="1" smtClean="0">
                <a:solidFill>
                  <a:srgbClr val="C00000"/>
                </a:solidFill>
              </a:rPr>
              <a:t>chung</a:t>
            </a:r>
            <a:endParaRPr lang="en-SG" b="1" dirty="0">
              <a:solidFill>
                <a:srgbClr val="C00000"/>
              </a:solidFill>
            </a:endParaRPr>
          </a:p>
        </p:txBody>
      </p:sp>
      <p:sp>
        <p:nvSpPr>
          <p:cNvPr id="225284" name="Content Placeholder 14"/>
          <p:cNvSpPr>
            <a:spLocks noGrp="1"/>
          </p:cNvSpPr>
          <p:nvPr>
            <p:ph idx="1"/>
          </p:nvPr>
        </p:nvSpPr>
        <p:spPr>
          <a:xfrm>
            <a:off x="323850" y="2133600"/>
            <a:ext cx="8820150" cy="4724400"/>
          </a:xfrm>
        </p:spPr>
        <p:txBody>
          <a:bodyPr>
            <a:noAutofit/>
          </a:bodyPr>
          <a:lstStyle/>
          <a:p>
            <a:pPr eaLnBrk="1" hangingPunct="1"/>
            <a:r>
              <a:rPr lang="en-US" sz="4000" b="1" dirty="0" err="1" smtClean="0">
                <a:solidFill>
                  <a:schemeClr val="bg1"/>
                </a:solidFill>
                <a:ea typeface="ＭＳ Ｐゴシック" pitchFamily="34" charset="-128"/>
              </a:rPr>
              <a:t>Không</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phải</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là</a:t>
            </a:r>
            <a:r>
              <a:rPr lang="en-US" sz="4000" b="1" dirty="0" smtClean="0">
                <a:solidFill>
                  <a:schemeClr val="bg1"/>
                </a:solidFill>
                <a:ea typeface="ＭＳ Ｐゴシック" pitchFamily="34" charset="-128"/>
              </a:rPr>
              <a:t> 1 </a:t>
            </a:r>
            <a:r>
              <a:rPr lang="en-US" sz="4000" b="1" dirty="0" err="1" smtClean="0">
                <a:solidFill>
                  <a:schemeClr val="bg1"/>
                </a:solidFill>
                <a:ea typeface="ＭＳ Ｐゴシック" pitchFamily="34" charset="-128"/>
              </a:rPr>
              <a:t>trong</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những</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điều</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căn</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bản</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của</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đức</a:t>
            </a:r>
            <a:r>
              <a:rPr lang="en-US" sz="4000" b="1" dirty="0" smtClean="0">
                <a:solidFill>
                  <a:schemeClr val="bg1"/>
                </a:solidFill>
                <a:ea typeface="ＭＳ Ｐゴシック" pitchFamily="34" charset="-128"/>
              </a:rPr>
              <a:t> tin </a:t>
            </a:r>
          </a:p>
          <a:p>
            <a:pPr eaLnBrk="1" hangingPunct="1"/>
            <a:r>
              <a:rPr lang="en-US" sz="4000" b="1" dirty="0" err="1" smtClean="0">
                <a:solidFill>
                  <a:schemeClr val="bg1"/>
                </a:solidFill>
                <a:ea typeface="ＭＳ Ｐゴシック" pitchFamily="34" charset="-128"/>
              </a:rPr>
              <a:t>Đồng</a:t>
            </a:r>
            <a:r>
              <a:rPr lang="en-US" sz="4000" b="1" dirty="0" smtClean="0">
                <a:solidFill>
                  <a:schemeClr val="bg1"/>
                </a:solidFill>
                <a:ea typeface="ＭＳ Ｐゴシック" pitchFamily="34" charset="-128"/>
              </a:rPr>
              <a:t> ý </a:t>
            </a:r>
            <a:r>
              <a:rPr lang="en-US" sz="4000" b="1" dirty="0" err="1" smtClean="0">
                <a:solidFill>
                  <a:schemeClr val="bg1"/>
                </a:solidFill>
                <a:ea typeface="ＭＳ Ｐゴシック" pitchFamily="34" charset="-128"/>
              </a:rPr>
              <a:t>trong</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sự</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bất</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đồng</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trong</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tình</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yêu</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thương</a:t>
            </a:r>
            <a:r>
              <a:rPr lang="en-US" sz="4000" b="1" dirty="0" smtClean="0">
                <a:solidFill>
                  <a:schemeClr val="bg1"/>
                </a:solidFill>
                <a:ea typeface="ＭＳ Ｐゴシック" pitchFamily="34" charset="-128"/>
              </a:rPr>
              <a:t> </a:t>
            </a:r>
          </a:p>
          <a:p>
            <a:pPr eaLnBrk="1" hangingPunct="1"/>
            <a:r>
              <a:rPr lang="en-US" sz="4000" b="1" dirty="0" err="1" smtClean="0">
                <a:solidFill>
                  <a:schemeClr val="bg1"/>
                </a:solidFill>
                <a:ea typeface="ＭＳ Ｐゴシック" pitchFamily="34" charset="-128"/>
              </a:rPr>
              <a:t>Tất</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cả</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chúng</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ta</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đều</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học</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từ</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Lời</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Chúa</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thông</a:t>
            </a:r>
            <a:r>
              <a:rPr lang="en-US" sz="4000" b="1" dirty="0" smtClean="0">
                <a:solidFill>
                  <a:schemeClr val="bg1"/>
                </a:solidFill>
                <a:ea typeface="ＭＳ Ｐゴシック" pitchFamily="34" charset="-128"/>
              </a:rPr>
              <a:t> qua </a:t>
            </a:r>
            <a:r>
              <a:rPr lang="en-US" sz="4000" b="1" dirty="0" err="1" smtClean="0">
                <a:solidFill>
                  <a:schemeClr val="bg1"/>
                </a:solidFill>
                <a:ea typeface="ＭＳ Ｐゴシック" pitchFamily="34" charset="-128"/>
              </a:rPr>
              <a:t>người</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khác</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trong</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hoàn</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cảnh</a:t>
            </a:r>
            <a:r>
              <a:rPr lang="en-US" sz="4000" b="1" dirty="0" smtClean="0">
                <a:solidFill>
                  <a:schemeClr val="bg1"/>
                </a:solidFill>
                <a:ea typeface="ＭＳ Ｐゴシック" pitchFamily="34" charset="-128"/>
              </a:rPr>
              <a:t> </a:t>
            </a:r>
            <a:r>
              <a:rPr lang="en-US" sz="4000" b="1" dirty="0" err="1" smtClean="0">
                <a:solidFill>
                  <a:schemeClr val="bg1"/>
                </a:solidFill>
                <a:ea typeface="ＭＳ Ｐゴシック" pitchFamily="34" charset="-128"/>
              </a:rPr>
              <a:t>chung</a:t>
            </a:r>
            <a:r>
              <a:rPr lang="en-US" sz="4000" b="1" dirty="0" smtClean="0">
                <a:solidFill>
                  <a:schemeClr val="bg1"/>
                </a:solidFill>
                <a:ea typeface="ＭＳ Ｐゴシック" pitchFamily="34" charset="-128"/>
              </a:rPr>
              <a:t>.</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284">
                                            <p:txEl>
                                              <p:pRg st="0" end="0"/>
                                            </p:txEl>
                                          </p:spTgt>
                                        </p:tgtEl>
                                        <p:attrNameLst>
                                          <p:attrName>style.visibility</p:attrName>
                                        </p:attrNameLst>
                                      </p:cBhvr>
                                      <p:to>
                                        <p:strVal val="visible"/>
                                      </p:to>
                                    </p:set>
                                    <p:animEffect transition="in" filter="blinds(horizontal)">
                                      <p:cBhvr>
                                        <p:cTn id="7" dur="500"/>
                                        <p:tgtEl>
                                          <p:spTgt spid="2252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284">
                                            <p:txEl>
                                              <p:pRg st="1" end="1"/>
                                            </p:txEl>
                                          </p:spTgt>
                                        </p:tgtEl>
                                        <p:attrNameLst>
                                          <p:attrName>style.visibility</p:attrName>
                                        </p:attrNameLst>
                                      </p:cBhvr>
                                      <p:to>
                                        <p:strVal val="visible"/>
                                      </p:to>
                                    </p:set>
                                    <p:animEffect transition="in" filter="box(in)">
                                      <p:cBhvr>
                                        <p:cTn id="12" dur="500"/>
                                        <p:tgtEl>
                                          <p:spTgt spid="2252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25284">
                                            <p:txEl>
                                              <p:pRg st="2" end="2"/>
                                            </p:txEl>
                                          </p:spTgt>
                                        </p:tgtEl>
                                        <p:attrNameLst>
                                          <p:attrName>style.visibility</p:attrName>
                                        </p:attrNameLst>
                                      </p:cBhvr>
                                      <p:to>
                                        <p:strVal val="visible"/>
                                      </p:to>
                                    </p:set>
                                    <p:animEffect transition="in" filter="checkerboard(across)">
                                      <p:cBhvr>
                                        <p:cTn id="17" dur="500"/>
                                        <p:tgtEl>
                                          <p:spTgt spid="2252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27330" name="Title 3"/>
          <p:cNvSpPr>
            <a:spLocks noGrp="1"/>
          </p:cNvSpPr>
          <p:nvPr>
            <p:ph type="ctrTitle"/>
          </p:nvPr>
        </p:nvSpPr>
        <p:spPr>
          <a:xfrm>
            <a:off x="609600" y="0"/>
            <a:ext cx="8134350" cy="4824412"/>
          </a:xfrm>
        </p:spPr>
        <p:txBody>
          <a:bodyPr/>
          <a:lstStyle/>
          <a:p>
            <a:r>
              <a:rPr lang="en-US" altLang="en-US" dirty="0" smtClean="0">
                <a:solidFill>
                  <a:schemeClr val="bg1"/>
                </a:solidFill>
                <a:ea typeface="ＭＳ Ｐゴシック" pitchFamily="34" charset="-128"/>
              </a:rPr>
              <a:t>“</a:t>
            </a:r>
            <a:r>
              <a:rPr lang="vi-VN" dirty="0" smtClean="0"/>
              <a:t>Phụ nữ hãy yên lặng học hỏi, với thái độ hoàn toàn thuận phục. Ta không cho phép người nữ dạy dỗ hay cai trị người nam, nhưng phải yên lặng.</a:t>
            </a:r>
            <a:r>
              <a:rPr lang="en-US" altLang="ja-JP" dirty="0" smtClean="0">
                <a:ea typeface="ＭＳ Ｐゴシック" pitchFamily="34" charset="-128"/>
              </a:rPr>
              <a:t>.</a:t>
            </a:r>
            <a:r>
              <a:rPr lang="en-US" altLang="en-US" dirty="0" smtClean="0">
                <a:ea typeface="ＭＳ Ｐゴシック" pitchFamily="34" charset="-128"/>
              </a:rPr>
              <a:t>”</a:t>
            </a:r>
            <a:r>
              <a:rPr lang="en-US" altLang="ja-JP" dirty="0" smtClean="0">
                <a:ea typeface="ＭＳ Ｐゴシック" pitchFamily="34" charset="-128"/>
              </a:rPr>
              <a:t/>
            </a:r>
            <a:br>
              <a:rPr lang="en-US" altLang="ja-JP" dirty="0" smtClean="0">
                <a:ea typeface="ＭＳ Ｐゴシック" pitchFamily="34" charset="-128"/>
              </a:rPr>
            </a:br>
            <a:r>
              <a:rPr lang="en-US" altLang="ja-JP" b="1" dirty="0" smtClean="0">
                <a:solidFill>
                  <a:srgbClr val="C00000"/>
                </a:solidFill>
                <a:ea typeface="ＭＳ Ｐゴシック" pitchFamily="34" charset="-128"/>
              </a:rPr>
              <a:t>I Ti 2:11-12</a:t>
            </a:r>
            <a:endParaRPr lang="en-US" b="1" dirty="0" smtClean="0">
              <a:solidFill>
                <a:srgbClr val="C00000"/>
              </a:solidFill>
              <a:ea typeface="ＭＳ Ｐゴシック" pitchFamily="34" charset="-128"/>
            </a:endParaRP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70C0"/>
                </a:solidFill>
              </a:rPr>
              <a:t>Các</a:t>
            </a:r>
            <a:r>
              <a:rPr lang="en-US" b="1" dirty="0" smtClean="0">
                <a:solidFill>
                  <a:srgbClr val="0070C0"/>
                </a:solidFill>
              </a:rPr>
              <a:t> Rabi Do </a:t>
            </a:r>
            <a:r>
              <a:rPr lang="en-US" b="1" dirty="0" err="1" smtClean="0">
                <a:solidFill>
                  <a:srgbClr val="0070C0"/>
                </a:solidFill>
              </a:rPr>
              <a:t>Thái</a:t>
            </a:r>
            <a:r>
              <a:rPr lang="en-US" b="1" dirty="0" smtClean="0">
                <a:solidFill>
                  <a:srgbClr val="0070C0"/>
                </a:solidFill>
              </a:rPr>
              <a:t> </a:t>
            </a:r>
            <a:r>
              <a:rPr lang="en-US" b="1" dirty="0" err="1" smtClean="0">
                <a:solidFill>
                  <a:srgbClr val="0070C0"/>
                </a:solidFill>
              </a:rPr>
              <a:t>nói</a:t>
            </a:r>
            <a:r>
              <a:rPr lang="en-US" b="1" dirty="0" smtClean="0">
                <a:solidFill>
                  <a:srgbClr val="0070C0"/>
                </a:solidFill>
              </a:rPr>
              <a:t> </a:t>
            </a:r>
            <a:r>
              <a:rPr lang="en-US" b="1" dirty="0" err="1" smtClean="0">
                <a:solidFill>
                  <a:srgbClr val="0070C0"/>
                </a:solidFill>
              </a:rPr>
              <a:t>rằng</a:t>
            </a:r>
            <a:r>
              <a:rPr lang="en-US" b="1" dirty="0" smtClean="0">
                <a:solidFill>
                  <a:srgbClr val="0070C0"/>
                </a:solidFill>
              </a:rPr>
              <a:t>: </a:t>
            </a:r>
            <a:endParaRPr lang="en-US" b="1" dirty="0">
              <a:solidFill>
                <a:srgbClr val="0070C0"/>
              </a:solidFill>
            </a:endParaRPr>
          </a:p>
        </p:txBody>
      </p:sp>
      <p:sp>
        <p:nvSpPr>
          <p:cNvPr id="3" name="Content Placeholder 2"/>
          <p:cNvSpPr>
            <a:spLocks noGrp="1"/>
          </p:cNvSpPr>
          <p:nvPr>
            <p:ph idx="1"/>
          </p:nvPr>
        </p:nvSpPr>
        <p:spPr>
          <a:xfrm>
            <a:off x="0" y="1143000"/>
            <a:ext cx="9144000" cy="5715000"/>
          </a:xfrm>
        </p:spPr>
        <p:txBody>
          <a:bodyPr>
            <a:normAutofit fontScale="77500" lnSpcReduction="20000"/>
          </a:bodyPr>
          <a:lstStyle/>
          <a:p>
            <a:pPr>
              <a:buNone/>
            </a:pPr>
            <a:r>
              <a:rPr lang="vi-VN" sz="3600" dirty="0" smtClean="0"/>
              <a:t>Đức Chúa Trời</a:t>
            </a:r>
            <a:r>
              <a:rPr lang="en-US" sz="3600" dirty="0" smtClean="0"/>
              <a:t> </a:t>
            </a:r>
            <a:r>
              <a:rPr lang="en-US" sz="3600" dirty="0" err="1" smtClean="0"/>
              <a:t>không</a:t>
            </a:r>
            <a:r>
              <a:rPr lang="en-US" sz="3600" dirty="0" smtClean="0"/>
              <a:t> </a:t>
            </a:r>
            <a:r>
              <a:rPr lang="en-US" sz="3600" dirty="0" err="1" smtClean="0"/>
              <a:t>tạo</a:t>
            </a:r>
            <a:r>
              <a:rPr lang="en-US" sz="3600" dirty="0" smtClean="0"/>
              <a:t> </a:t>
            </a:r>
            <a:r>
              <a:rPr lang="en-US" sz="3600" dirty="0" err="1" smtClean="0"/>
              <a:t>dựng</a:t>
            </a:r>
            <a:r>
              <a:rPr lang="en-US" sz="3600" dirty="0" smtClean="0"/>
              <a:t> </a:t>
            </a:r>
            <a:r>
              <a:rPr lang="en-US" sz="3600" dirty="0" err="1" smtClean="0"/>
              <a:t>nên</a:t>
            </a:r>
            <a:r>
              <a:rPr lang="en-US" sz="3600" dirty="0" smtClean="0"/>
              <a:t> </a:t>
            </a:r>
            <a:r>
              <a:rPr lang="en-US" sz="3600" dirty="0" err="1" smtClean="0"/>
              <a:t>người</a:t>
            </a:r>
            <a:r>
              <a:rPr lang="en-US" sz="3600" dirty="0" smtClean="0"/>
              <a:t> </a:t>
            </a:r>
            <a:r>
              <a:rPr lang="en-US" sz="3600" dirty="0" err="1" smtClean="0"/>
              <a:t>nữ</a:t>
            </a:r>
            <a:r>
              <a:rPr lang="en-US" sz="3600" dirty="0" smtClean="0"/>
              <a:t> </a:t>
            </a:r>
            <a:r>
              <a:rPr lang="en-US" sz="3600" dirty="0" err="1" smtClean="0"/>
              <a:t>từ</a:t>
            </a:r>
            <a:r>
              <a:rPr lang="en-US" sz="3600" dirty="0" smtClean="0"/>
              <a:t>:</a:t>
            </a:r>
          </a:p>
          <a:p>
            <a:pPr>
              <a:buNone/>
            </a:pPr>
            <a:r>
              <a:rPr lang="en-US" sz="3600" dirty="0" smtClean="0"/>
              <a:t> -  </a:t>
            </a:r>
            <a:r>
              <a:rPr lang="en-US" sz="3600" dirty="0" err="1" smtClean="0">
                <a:solidFill>
                  <a:srgbClr val="FF3399"/>
                </a:solidFill>
              </a:rPr>
              <a:t>xương</a:t>
            </a:r>
            <a:r>
              <a:rPr lang="en-US" sz="3600" dirty="0" smtClean="0">
                <a:solidFill>
                  <a:srgbClr val="FF3399"/>
                </a:solidFill>
              </a:rPr>
              <a:t> </a:t>
            </a:r>
            <a:r>
              <a:rPr lang="en-US" sz="3600" dirty="0" err="1" smtClean="0">
                <a:solidFill>
                  <a:srgbClr val="FF3399"/>
                </a:solidFill>
              </a:rPr>
              <a:t>đầu</a:t>
            </a:r>
            <a:r>
              <a:rPr lang="en-US" sz="3600" dirty="0" smtClean="0"/>
              <a:t>, </a:t>
            </a:r>
            <a:r>
              <a:rPr lang="en-US" sz="3600" dirty="0" err="1" smtClean="0"/>
              <a:t>kẻo</a:t>
            </a:r>
            <a:r>
              <a:rPr lang="en-US" sz="3600" dirty="0" smtClean="0"/>
              <a:t> </a:t>
            </a:r>
            <a:r>
              <a:rPr lang="en-US" sz="3600" dirty="0" err="1" smtClean="0"/>
              <a:t>nàng</a:t>
            </a:r>
            <a:r>
              <a:rPr lang="en-US" sz="3600" dirty="0" smtClean="0"/>
              <a:t> </a:t>
            </a:r>
            <a:r>
              <a:rPr lang="en-US" sz="3600" dirty="0" err="1" smtClean="0"/>
              <a:t>sẽ</a:t>
            </a:r>
            <a:r>
              <a:rPr lang="en-US" sz="3600" dirty="0" smtClean="0"/>
              <a:t> </a:t>
            </a:r>
            <a:r>
              <a:rPr lang="en-US" sz="3600" dirty="0" err="1" smtClean="0"/>
              <a:t>tự</a:t>
            </a:r>
            <a:r>
              <a:rPr lang="en-US" sz="3600" dirty="0" smtClean="0"/>
              <a:t> </a:t>
            </a:r>
            <a:r>
              <a:rPr lang="en-US" sz="3600" dirty="0" err="1" smtClean="0"/>
              <a:t>cao</a:t>
            </a:r>
            <a:r>
              <a:rPr lang="en-US" sz="3600" dirty="0" smtClean="0"/>
              <a:t>; </a:t>
            </a:r>
            <a:r>
              <a:rPr lang="en-US" sz="3600" dirty="0" err="1" smtClean="0"/>
              <a:t>cũng</a:t>
            </a:r>
            <a:r>
              <a:rPr lang="en-US" sz="3600" dirty="0" smtClean="0"/>
              <a:t> </a:t>
            </a:r>
            <a:r>
              <a:rPr lang="en-US" sz="3600" dirty="0" err="1" smtClean="0"/>
              <a:t>không</a:t>
            </a:r>
            <a:r>
              <a:rPr lang="en-US" sz="3600" dirty="0" smtClean="0"/>
              <a:t> </a:t>
            </a:r>
            <a:r>
              <a:rPr lang="en-US" sz="3600" dirty="0" err="1" smtClean="0"/>
              <a:t>tạo</a:t>
            </a:r>
            <a:r>
              <a:rPr lang="en-US" sz="3600" dirty="0" smtClean="0"/>
              <a:t> </a:t>
            </a:r>
            <a:r>
              <a:rPr lang="en-US" sz="3600" dirty="0" err="1" smtClean="0"/>
              <a:t>nên</a:t>
            </a:r>
            <a:r>
              <a:rPr lang="en-US" sz="3600" dirty="0" smtClean="0"/>
              <a:t> </a:t>
            </a:r>
            <a:r>
              <a:rPr lang="en-US" sz="3600" dirty="0" err="1" smtClean="0"/>
              <a:t>nàng</a:t>
            </a:r>
            <a:r>
              <a:rPr lang="en-US" sz="3600" dirty="0" smtClean="0"/>
              <a:t> </a:t>
            </a:r>
            <a:r>
              <a:rPr lang="en-US" sz="3600" dirty="0" err="1" smtClean="0"/>
              <a:t>từ</a:t>
            </a:r>
            <a:r>
              <a:rPr lang="en-US" sz="3600" dirty="0" smtClean="0"/>
              <a:t> </a:t>
            </a:r>
          </a:p>
          <a:p>
            <a:pPr>
              <a:buFontTx/>
              <a:buChar char="-"/>
            </a:pPr>
            <a:r>
              <a:rPr lang="en-US" sz="3600" dirty="0" err="1" smtClean="0">
                <a:solidFill>
                  <a:srgbClr val="FF3399"/>
                </a:solidFill>
              </a:rPr>
              <a:t>cặp</a:t>
            </a:r>
            <a:r>
              <a:rPr lang="en-US" sz="3600" dirty="0" smtClean="0">
                <a:solidFill>
                  <a:srgbClr val="FF3399"/>
                </a:solidFill>
              </a:rPr>
              <a:t> </a:t>
            </a:r>
            <a:r>
              <a:rPr lang="en-US" sz="3600" dirty="0" err="1" smtClean="0">
                <a:solidFill>
                  <a:srgbClr val="FF3399"/>
                </a:solidFill>
              </a:rPr>
              <a:t>mắt</a:t>
            </a:r>
            <a:r>
              <a:rPr lang="en-US" sz="3600" dirty="0" smtClean="0"/>
              <a:t>, </a:t>
            </a:r>
            <a:r>
              <a:rPr lang="en-US" sz="3600" dirty="0" err="1" smtClean="0"/>
              <a:t>kẻo</a:t>
            </a:r>
            <a:r>
              <a:rPr lang="en-US" sz="3600" dirty="0" smtClean="0"/>
              <a:t> </a:t>
            </a:r>
            <a:r>
              <a:rPr lang="en-US" sz="3600" dirty="0" err="1" smtClean="0"/>
              <a:t>nàng</a:t>
            </a:r>
            <a:r>
              <a:rPr lang="en-US" sz="3600" dirty="0" smtClean="0"/>
              <a:t> </a:t>
            </a:r>
            <a:r>
              <a:rPr lang="en-US" sz="3600" dirty="0" err="1" smtClean="0"/>
              <a:t>sẽ</a:t>
            </a:r>
            <a:r>
              <a:rPr lang="en-US" sz="3600" dirty="0" smtClean="0"/>
              <a:t> </a:t>
            </a:r>
            <a:r>
              <a:rPr lang="en-US" sz="3600" dirty="0" err="1" smtClean="0"/>
              <a:t>tham</a:t>
            </a:r>
            <a:r>
              <a:rPr lang="en-US" sz="3600" dirty="0" smtClean="0"/>
              <a:t> </a:t>
            </a:r>
            <a:r>
              <a:rPr lang="en-US" sz="3600" dirty="0" err="1" smtClean="0"/>
              <a:t>dục</a:t>
            </a:r>
            <a:r>
              <a:rPr lang="en-US" sz="3600" dirty="0" smtClean="0"/>
              <a:t>; </a:t>
            </a:r>
            <a:r>
              <a:rPr lang="en-US" sz="3600" dirty="0" err="1" smtClean="0"/>
              <a:t>không</a:t>
            </a:r>
            <a:r>
              <a:rPr lang="en-US" sz="3600" dirty="0" smtClean="0"/>
              <a:t> </a:t>
            </a:r>
            <a:r>
              <a:rPr lang="en-US" sz="3600" dirty="0" err="1" smtClean="0"/>
              <a:t>tạo</a:t>
            </a:r>
            <a:r>
              <a:rPr lang="en-US" sz="3600" dirty="0" smtClean="0"/>
              <a:t> </a:t>
            </a:r>
            <a:r>
              <a:rPr lang="en-US" sz="3600" dirty="0" err="1" smtClean="0"/>
              <a:t>nên</a:t>
            </a:r>
            <a:r>
              <a:rPr lang="en-US" sz="3600" dirty="0" smtClean="0"/>
              <a:t> </a:t>
            </a:r>
            <a:r>
              <a:rPr lang="en-US" sz="3600" dirty="0" err="1" smtClean="0"/>
              <a:t>nàng</a:t>
            </a:r>
            <a:r>
              <a:rPr lang="en-US" sz="3600" dirty="0" smtClean="0"/>
              <a:t> </a:t>
            </a:r>
            <a:r>
              <a:rPr lang="en-US" sz="3600" dirty="0" err="1" smtClean="0"/>
              <a:t>từ</a:t>
            </a:r>
            <a:endParaRPr lang="en-US" sz="3600" dirty="0" smtClean="0"/>
          </a:p>
          <a:p>
            <a:pPr>
              <a:buFontTx/>
              <a:buChar char="-"/>
            </a:pPr>
            <a:r>
              <a:rPr lang="en-US" sz="3600" dirty="0" smtClean="0">
                <a:solidFill>
                  <a:srgbClr val="FF3399"/>
                </a:solidFill>
              </a:rPr>
              <a:t> </a:t>
            </a:r>
            <a:r>
              <a:rPr lang="en-US" sz="3600" dirty="0" err="1" smtClean="0">
                <a:solidFill>
                  <a:srgbClr val="FF3399"/>
                </a:solidFill>
              </a:rPr>
              <a:t>đôi</a:t>
            </a:r>
            <a:r>
              <a:rPr lang="en-US" sz="3600" dirty="0" smtClean="0">
                <a:solidFill>
                  <a:srgbClr val="FF3399"/>
                </a:solidFill>
              </a:rPr>
              <a:t> tai</a:t>
            </a:r>
            <a:r>
              <a:rPr lang="en-US" sz="3600" dirty="0" smtClean="0"/>
              <a:t>, </a:t>
            </a:r>
            <a:r>
              <a:rPr lang="en-US" sz="3600" dirty="0" err="1" smtClean="0"/>
              <a:t>kẻo</a:t>
            </a:r>
            <a:r>
              <a:rPr lang="en-US" sz="3600" dirty="0" smtClean="0"/>
              <a:t> </a:t>
            </a:r>
            <a:r>
              <a:rPr lang="en-US" sz="3600" dirty="0" err="1" smtClean="0"/>
              <a:t>nàng</a:t>
            </a:r>
            <a:r>
              <a:rPr lang="en-US" sz="3600" dirty="0" smtClean="0"/>
              <a:t> </a:t>
            </a:r>
            <a:r>
              <a:rPr lang="en-US" sz="3600" dirty="0" err="1" smtClean="0"/>
              <a:t>sẽ</a:t>
            </a:r>
            <a:r>
              <a:rPr lang="en-US" sz="3600" dirty="0" smtClean="0"/>
              <a:t> </a:t>
            </a:r>
            <a:r>
              <a:rPr lang="en-US" sz="3600" dirty="0" err="1" smtClean="0"/>
              <a:t>tò</a:t>
            </a:r>
            <a:r>
              <a:rPr lang="en-US" sz="3600" dirty="0" smtClean="0"/>
              <a:t> </a:t>
            </a:r>
            <a:r>
              <a:rPr lang="en-US" sz="3600" dirty="0" err="1" smtClean="0"/>
              <a:t>mò</a:t>
            </a:r>
            <a:r>
              <a:rPr lang="en-US" sz="3600" dirty="0" smtClean="0"/>
              <a:t>; </a:t>
            </a:r>
            <a:r>
              <a:rPr lang="en-US" sz="3600" dirty="0" err="1" smtClean="0"/>
              <a:t>cũng</a:t>
            </a:r>
            <a:r>
              <a:rPr lang="en-US" sz="3600" dirty="0" smtClean="0"/>
              <a:t> </a:t>
            </a:r>
            <a:r>
              <a:rPr lang="en-US" sz="3600" dirty="0" err="1" smtClean="0"/>
              <a:t>không</a:t>
            </a:r>
            <a:r>
              <a:rPr lang="en-US" sz="3600" dirty="0" smtClean="0"/>
              <a:t> </a:t>
            </a:r>
            <a:r>
              <a:rPr lang="en-US" sz="3600" dirty="0" err="1" smtClean="0"/>
              <a:t>tạo</a:t>
            </a:r>
            <a:r>
              <a:rPr lang="en-US" sz="3600" dirty="0" smtClean="0"/>
              <a:t> </a:t>
            </a:r>
            <a:r>
              <a:rPr lang="en-US" sz="3600" dirty="0" err="1" smtClean="0"/>
              <a:t>nên</a:t>
            </a:r>
            <a:r>
              <a:rPr lang="en-US" sz="3600" dirty="0" smtClean="0"/>
              <a:t> </a:t>
            </a:r>
            <a:r>
              <a:rPr lang="en-US" sz="3600" dirty="0" err="1" smtClean="0"/>
              <a:t>nàng</a:t>
            </a:r>
            <a:r>
              <a:rPr lang="en-US" sz="3600" dirty="0" smtClean="0"/>
              <a:t> </a:t>
            </a:r>
            <a:r>
              <a:rPr lang="en-US" sz="3600" dirty="0" err="1" smtClean="0"/>
              <a:t>từ</a:t>
            </a:r>
            <a:endParaRPr lang="en-US" sz="3600" dirty="0" smtClean="0"/>
          </a:p>
          <a:p>
            <a:pPr>
              <a:buFontTx/>
              <a:buChar char="-"/>
            </a:pPr>
            <a:r>
              <a:rPr lang="en-US" sz="3600" dirty="0" smtClean="0"/>
              <a:t> </a:t>
            </a:r>
            <a:r>
              <a:rPr lang="en-US" sz="3600" dirty="0" err="1" smtClean="0">
                <a:solidFill>
                  <a:srgbClr val="FF3399"/>
                </a:solidFill>
              </a:rPr>
              <a:t>trái</a:t>
            </a:r>
            <a:r>
              <a:rPr lang="en-US" sz="3600" dirty="0" smtClean="0">
                <a:solidFill>
                  <a:srgbClr val="FF3399"/>
                </a:solidFill>
              </a:rPr>
              <a:t> </a:t>
            </a:r>
            <a:r>
              <a:rPr lang="en-US" sz="3600" dirty="0" err="1" smtClean="0">
                <a:solidFill>
                  <a:srgbClr val="FF3399"/>
                </a:solidFill>
              </a:rPr>
              <a:t>tim</a:t>
            </a:r>
            <a:r>
              <a:rPr lang="en-US" sz="3600" dirty="0" smtClean="0"/>
              <a:t>, </a:t>
            </a:r>
            <a:r>
              <a:rPr lang="en-US" sz="3600" dirty="0" err="1" smtClean="0"/>
              <a:t>kẻo</a:t>
            </a:r>
            <a:r>
              <a:rPr lang="en-US" sz="3600" dirty="0" smtClean="0"/>
              <a:t> </a:t>
            </a:r>
            <a:r>
              <a:rPr lang="en-US" sz="3600" dirty="0" err="1" smtClean="0"/>
              <a:t>nàng</a:t>
            </a:r>
            <a:r>
              <a:rPr lang="en-US" sz="3600" dirty="0" smtClean="0"/>
              <a:t> </a:t>
            </a:r>
            <a:r>
              <a:rPr lang="en-US" sz="3600" dirty="0" err="1" smtClean="0"/>
              <a:t>sẽ</a:t>
            </a:r>
            <a:r>
              <a:rPr lang="en-US" sz="3600" dirty="0" smtClean="0"/>
              <a:t> </a:t>
            </a:r>
            <a:r>
              <a:rPr lang="en-US" sz="3600" dirty="0" err="1" smtClean="0"/>
              <a:t>đố</a:t>
            </a:r>
            <a:r>
              <a:rPr lang="en-US" sz="3600" dirty="0" smtClean="0"/>
              <a:t> </a:t>
            </a:r>
            <a:r>
              <a:rPr lang="en-US" sz="3600" dirty="0" err="1" smtClean="0"/>
              <a:t>kỵ</a:t>
            </a:r>
            <a:r>
              <a:rPr lang="en-US" sz="3600" dirty="0" smtClean="0"/>
              <a:t>; </a:t>
            </a:r>
            <a:r>
              <a:rPr lang="en-US" sz="3600" dirty="0" err="1" smtClean="0"/>
              <a:t>cũng</a:t>
            </a:r>
            <a:r>
              <a:rPr lang="en-US" sz="3600" dirty="0" smtClean="0"/>
              <a:t> </a:t>
            </a:r>
            <a:r>
              <a:rPr lang="en-US" sz="3600" dirty="0" err="1" smtClean="0"/>
              <a:t>không</a:t>
            </a:r>
            <a:r>
              <a:rPr lang="en-US" sz="3600" dirty="0" smtClean="0"/>
              <a:t> </a:t>
            </a:r>
            <a:r>
              <a:rPr lang="en-US" sz="3600" dirty="0" err="1" smtClean="0"/>
              <a:t>tạo</a:t>
            </a:r>
            <a:r>
              <a:rPr lang="en-US" sz="3600" dirty="0" smtClean="0"/>
              <a:t> </a:t>
            </a:r>
            <a:r>
              <a:rPr lang="en-US" sz="3600" dirty="0" err="1" smtClean="0"/>
              <a:t>nên</a:t>
            </a:r>
            <a:r>
              <a:rPr lang="en-US" sz="3600" dirty="0" smtClean="0"/>
              <a:t> </a:t>
            </a:r>
            <a:r>
              <a:rPr lang="en-US" sz="3600" dirty="0" err="1" smtClean="0"/>
              <a:t>nàng</a:t>
            </a:r>
            <a:r>
              <a:rPr lang="en-US" sz="3600" dirty="0" smtClean="0"/>
              <a:t> </a:t>
            </a:r>
            <a:r>
              <a:rPr lang="en-US" sz="3600" dirty="0" err="1" smtClean="0"/>
              <a:t>từ</a:t>
            </a:r>
            <a:r>
              <a:rPr lang="en-US" sz="3600" dirty="0" smtClean="0"/>
              <a:t> </a:t>
            </a:r>
          </a:p>
          <a:p>
            <a:pPr>
              <a:buFontTx/>
              <a:buChar char="-"/>
            </a:pPr>
            <a:r>
              <a:rPr lang="en-US" sz="3600" dirty="0" err="1" smtClean="0">
                <a:solidFill>
                  <a:srgbClr val="FF3399"/>
                </a:solidFill>
              </a:rPr>
              <a:t>đôi</a:t>
            </a:r>
            <a:r>
              <a:rPr lang="en-US" sz="3600" dirty="0" smtClean="0">
                <a:solidFill>
                  <a:srgbClr val="FF3399"/>
                </a:solidFill>
              </a:rPr>
              <a:t> </a:t>
            </a:r>
            <a:r>
              <a:rPr lang="en-US" sz="3600" dirty="0" err="1" smtClean="0">
                <a:solidFill>
                  <a:srgbClr val="FF3399"/>
                </a:solidFill>
              </a:rPr>
              <a:t>bàn</a:t>
            </a:r>
            <a:r>
              <a:rPr lang="en-US" sz="3600" dirty="0" smtClean="0">
                <a:solidFill>
                  <a:srgbClr val="FF3399"/>
                </a:solidFill>
              </a:rPr>
              <a:t> </a:t>
            </a:r>
            <a:r>
              <a:rPr lang="en-US" sz="3600" dirty="0" err="1" smtClean="0">
                <a:solidFill>
                  <a:srgbClr val="FF3399"/>
                </a:solidFill>
              </a:rPr>
              <a:t>tay</a:t>
            </a:r>
            <a:r>
              <a:rPr lang="en-US" sz="3600" dirty="0" smtClean="0"/>
              <a:t>, </a:t>
            </a:r>
            <a:r>
              <a:rPr lang="en-US" sz="3600" dirty="0" err="1" smtClean="0"/>
              <a:t>kẻo</a:t>
            </a:r>
            <a:r>
              <a:rPr lang="en-US" sz="3600" dirty="0" smtClean="0"/>
              <a:t> </a:t>
            </a:r>
            <a:r>
              <a:rPr lang="en-US" sz="3600" dirty="0" err="1" smtClean="0"/>
              <a:t>nàng</a:t>
            </a:r>
            <a:r>
              <a:rPr lang="en-US" sz="3600" dirty="0" smtClean="0"/>
              <a:t> </a:t>
            </a:r>
            <a:r>
              <a:rPr lang="en-US" sz="3600" dirty="0" err="1" smtClean="0"/>
              <a:t>sẽ</a:t>
            </a:r>
            <a:r>
              <a:rPr lang="en-US" sz="3600" dirty="0" smtClean="0"/>
              <a:t> </a:t>
            </a:r>
            <a:r>
              <a:rPr lang="en-US" sz="3600" dirty="0" err="1" smtClean="0"/>
              <a:t>tham</a:t>
            </a:r>
            <a:r>
              <a:rPr lang="en-US" sz="3600" dirty="0" smtClean="0"/>
              <a:t> lam; </a:t>
            </a:r>
            <a:r>
              <a:rPr lang="en-US" sz="3600" dirty="0" err="1" smtClean="0"/>
              <a:t>cũng</a:t>
            </a:r>
            <a:r>
              <a:rPr lang="en-US" sz="3600" dirty="0" smtClean="0"/>
              <a:t> </a:t>
            </a:r>
            <a:r>
              <a:rPr lang="en-US" sz="3600" dirty="0" err="1" smtClean="0"/>
              <a:t>không</a:t>
            </a:r>
            <a:r>
              <a:rPr lang="en-US" sz="3600" dirty="0" smtClean="0"/>
              <a:t> </a:t>
            </a:r>
            <a:r>
              <a:rPr lang="en-US" sz="3600" dirty="0" err="1" smtClean="0"/>
              <a:t>tạo</a:t>
            </a:r>
            <a:r>
              <a:rPr lang="en-US" sz="3600" dirty="0" smtClean="0"/>
              <a:t> </a:t>
            </a:r>
            <a:r>
              <a:rPr lang="en-US" sz="3600" dirty="0" err="1" smtClean="0"/>
              <a:t>nên</a:t>
            </a:r>
            <a:r>
              <a:rPr lang="en-US" sz="3600" dirty="0" smtClean="0"/>
              <a:t> </a:t>
            </a:r>
            <a:r>
              <a:rPr lang="en-US" sz="3600" dirty="0" err="1" smtClean="0"/>
              <a:t>nàng</a:t>
            </a:r>
            <a:r>
              <a:rPr lang="en-US" sz="3600" dirty="0" smtClean="0"/>
              <a:t> </a:t>
            </a:r>
            <a:r>
              <a:rPr lang="en-US" sz="3600" dirty="0" err="1" smtClean="0"/>
              <a:t>từ</a:t>
            </a:r>
            <a:endParaRPr lang="en-US" sz="3600" dirty="0" smtClean="0"/>
          </a:p>
          <a:p>
            <a:pPr>
              <a:buFontTx/>
              <a:buChar char="-"/>
            </a:pPr>
            <a:r>
              <a:rPr lang="en-US" sz="3600" dirty="0" smtClean="0"/>
              <a:t> </a:t>
            </a:r>
            <a:r>
              <a:rPr lang="en-US" sz="3600" dirty="0" err="1" smtClean="0">
                <a:solidFill>
                  <a:srgbClr val="FF3399"/>
                </a:solidFill>
              </a:rPr>
              <a:t>đôi</a:t>
            </a:r>
            <a:r>
              <a:rPr lang="en-US" sz="3600" dirty="0" smtClean="0">
                <a:solidFill>
                  <a:srgbClr val="FF3399"/>
                </a:solidFill>
              </a:rPr>
              <a:t> </a:t>
            </a:r>
            <a:r>
              <a:rPr lang="en-US" sz="3600" dirty="0" err="1" smtClean="0">
                <a:solidFill>
                  <a:srgbClr val="FF3399"/>
                </a:solidFill>
              </a:rPr>
              <a:t>bàn</a:t>
            </a:r>
            <a:r>
              <a:rPr lang="en-US" sz="3600" dirty="0" smtClean="0">
                <a:solidFill>
                  <a:srgbClr val="FF3399"/>
                </a:solidFill>
              </a:rPr>
              <a:t> </a:t>
            </a:r>
            <a:r>
              <a:rPr lang="en-US" sz="3600" dirty="0" err="1" smtClean="0">
                <a:solidFill>
                  <a:srgbClr val="FF3399"/>
                </a:solidFill>
              </a:rPr>
              <a:t>chân</a:t>
            </a:r>
            <a:r>
              <a:rPr lang="en-US" sz="3600" dirty="0" smtClean="0"/>
              <a:t>, </a:t>
            </a:r>
            <a:r>
              <a:rPr lang="en-US" sz="3600" dirty="0" err="1" smtClean="0"/>
              <a:t>kẻo</a:t>
            </a:r>
            <a:r>
              <a:rPr lang="en-US" sz="3600" dirty="0" smtClean="0"/>
              <a:t> </a:t>
            </a:r>
            <a:r>
              <a:rPr lang="en-US" sz="3600" dirty="0" err="1" smtClean="0"/>
              <a:t>nàng</a:t>
            </a:r>
            <a:r>
              <a:rPr lang="en-US" sz="3600" dirty="0" smtClean="0"/>
              <a:t> </a:t>
            </a:r>
            <a:r>
              <a:rPr lang="en-US" sz="3600" dirty="0" err="1" smtClean="0"/>
              <a:t>thành</a:t>
            </a:r>
            <a:r>
              <a:rPr lang="en-US" sz="3600" dirty="0" smtClean="0"/>
              <a:t> </a:t>
            </a:r>
            <a:r>
              <a:rPr lang="en-US" sz="3600" dirty="0" err="1" smtClean="0"/>
              <a:t>người</a:t>
            </a:r>
            <a:r>
              <a:rPr lang="en-US" sz="3600" dirty="0" smtClean="0"/>
              <a:t> </a:t>
            </a:r>
            <a:r>
              <a:rPr lang="en-US" sz="3600" dirty="0" err="1" smtClean="0"/>
              <a:t>lăng</a:t>
            </a:r>
            <a:r>
              <a:rPr lang="en-US" sz="3600" dirty="0" smtClean="0"/>
              <a:t> </a:t>
            </a:r>
            <a:r>
              <a:rPr lang="en-US" sz="3600" dirty="0" err="1" smtClean="0"/>
              <a:t>xăng</a:t>
            </a:r>
            <a:r>
              <a:rPr lang="en-US" sz="3600" dirty="0" smtClean="0"/>
              <a:t>; </a:t>
            </a:r>
            <a:r>
              <a:rPr lang="en-US" sz="3600" dirty="0" err="1" smtClean="0"/>
              <a:t>nhưng</a:t>
            </a:r>
            <a:r>
              <a:rPr lang="en-US" sz="3600" dirty="0" smtClean="0"/>
              <a:t> </a:t>
            </a:r>
            <a:r>
              <a:rPr lang="en-US" sz="3600" dirty="0" err="1" smtClean="0"/>
              <a:t>tạo</a:t>
            </a:r>
            <a:r>
              <a:rPr lang="en-US" sz="3600" dirty="0" smtClean="0"/>
              <a:t> </a:t>
            </a:r>
            <a:r>
              <a:rPr lang="en-US" sz="3600" dirty="0" err="1" smtClean="0"/>
              <a:t>nàng</a:t>
            </a:r>
            <a:r>
              <a:rPr lang="en-US" sz="3600" dirty="0" smtClean="0"/>
              <a:t> </a:t>
            </a:r>
            <a:r>
              <a:rPr lang="en-US" sz="3600" dirty="0" err="1" smtClean="0"/>
              <a:t>từ</a:t>
            </a:r>
            <a:r>
              <a:rPr lang="en-US" sz="3600" dirty="0" smtClean="0"/>
              <a:t> </a:t>
            </a:r>
          </a:p>
          <a:p>
            <a:pPr>
              <a:buFontTx/>
              <a:buChar char="-"/>
            </a:pPr>
            <a:r>
              <a:rPr lang="en-US" sz="3600" dirty="0" err="1" smtClean="0">
                <a:solidFill>
                  <a:srgbClr val="FF3399"/>
                </a:solidFill>
              </a:rPr>
              <a:t>xương</a:t>
            </a:r>
            <a:r>
              <a:rPr lang="en-US" sz="3600" dirty="0" smtClean="0">
                <a:solidFill>
                  <a:srgbClr val="FF3399"/>
                </a:solidFill>
              </a:rPr>
              <a:t> </a:t>
            </a:r>
            <a:r>
              <a:rPr lang="en-US" sz="3600" dirty="0" err="1" smtClean="0">
                <a:solidFill>
                  <a:srgbClr val="FF3399"/>
                </a:solidFill>
              </a:rPr>
              <a:t>sườn</a:t>
            </a:r>
            <a:r>
              <a:rPr lang="en-US" sz="3600" dirty="0" smtClean="0">
                <a:solidFill>
                  <a:srgbClr val="FF3399"/>
                </a:solidFill>
              </a:rPr>
              <a:t> </a:t>
            </a:r>
            <a:r>
              <a:rPr lang="en-US" sz="3600" dirty="0" err="1" smtClean="0"/>
              <a:t>để</a:t>
            </a:r>
            <a:r>
              <a:rPr lang="en-US" sz="3600" dirty="0" smtClean="0"/>
              <a:t> </a:t>
            </a:r>
            <a:r>
              <a:rPr lang="en-US" sz="3600" dirty="0" err="1" smtClean="0"/>
              <a:t>nàng</a:t>
            </a:r>
            <a:r>
              <a:rPr lang="en-US" sz="3600" dirty="0" smtClean="0"/>
              <a:t> </a:t>
            </a:r>
            <a:r>
              <a:rPr lang="en-US" sz="3600" dirty="0" err="1" smtClean="0"/>
              <a:t>luôn</a:t>
            </a:r>
            <a:r>
              <a:rPr lang="en-US" sz="3600" dirty="0" smtClean="0"/>
              <a:t> </a:t>
            </a:r>
            <a:r>
              <a:rPr lang="en-US" sz="3600" dirty="0" err="1" smtClean="0"/>
              <a:t>được</a:t>
            </a:r>
            <a:r>
              <a:rPr lang="en-US" sz="3600" dirty="0" smtClean="0"/>
              <a:t> </a:t>
            </a:r>
            <a:r>
              <a:rPr lang="en-US" sz="3600" dirty="0" err="1" smtClean="0"/>
              <a:t>chở</a:t>
            </a:r>
            <a:r>
              <a:rPr lang="en-US" sz="3600" dirty="0" smtClean="0"/>
              <a:t> </a:t>
            </a:r>
            <a:r>
              <a:rPr lang="en-US" sz="3600" dirty="0" err="1" smtClean="0"/>
              <a:t>che</a:t>
            </a:r>
            <a:r>
              <a:rPr lang="en-US" sz="3600" dirty="0" smtClean="0"/>
              <a:t> (</a:t>
            </a:r>
            <a:r>
              <a:rPr lang="en-US" sz="3600" dirty="0" err="1" smtClean="0"/>
              <a:t>Edersheim</a:t>
            </a:r>
            <a:r>
              <a:rPr lang="en-US" sz="3600" dirty="0" smtClean="0"/>
              <a:t> 1957, 146).</a:t>
            </a:r>
            <a:endParaRPr lang="en-US" sz="3600" dirty="0" smtClean="0"/>
          </a:p>
          <a:p>
            <a:pPr>
              <a:buNone/>
            </a:pPr>
            <a:endParaRPr lang="en-US" dirty="0"/>
          </a:p>
        </p:txBody>
      </p:sp>
    </p:spTree>
  </p:cSld>
  <p:clrMapOvr>
    <a:masterClrMapping/>
  </p:clrMapOvr>
  <p:transition>
    <p:wheel spokes="8"/>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p:txBody>
          <a:bodyPr/>
          <a:lstStyle/>
          <a:p>
            <a:pPr eaLnBrk="1" hangingPunct="1"/>
            <a:r>
              <a:rPr lang="en-US" b="1" dirty="0" smtClean="0">
                <a:solidFill>
                  <a:schemeClr val="accent4">
                    <a:lumMod val="75000"/>
                  </a:schemeClr>
                </a:solidFill>
                <a:ea typeface="ＭＳ Ｐゴシック" pitchFamily="34" charset="-128"/>
              </a:rPr>
              <a:t>I. </a:t>
            </a:r>
            <a:r>
              <a:rPr lang="en-US" b="1" dirty="0" err="1" smtClean="0">
                <a:solidFill>
                  <a:schemeClr val="accent4">
                    <a:lumMod val="75000"/>
                  </a:schemeClr>
                </a:solidFill>
                <a:ea typeface="ＭＳ Ｐゴシック" pitchFamily="34" charset="-128"/>
              </a:rPr>
              <a:t>Học</a:t>
            </a:r>
            <a:r>
              <a:rPr lang="en-US" b="1" dirty="0" smtClean="0">
                <a:solidFill>
                  <a:schemeClr val="accent4">
                    <a:lumMod val="75000"/>
                  </a:schemeClr>
                </a:solidFill>
                <a:ea typeface="ＭＳ Ｐゴシック" pitchFamily="34" charset="-128"/>
              </a:rPr>
              <a:t> </a:t>
            </a:r>
            <a:r>
              <a:rPr lang="en-US" b="1" dirty="0" err="1" smtClean="0">
                <a:solidFill>
                  <a:schemeClr val="accent4">
                    <a:lumMod val="75000"/>
                  </a:schemeClr>
                </a:solidFill>
                <a:ea typeface="ＭＳ Ｐゴシック" pitchFamily="34" charset="-128"/>
              </a:rPr>
              <a:t>trong</a:t>
            </a:r>
            <a:r>
              <a:rPr lang="en-US" b="1" dirty="0" smtClean="0">
                <a:solidFill>
                  <a:schemeClr val="accent4">
                    <a:lumMod val="75000"/>
                  </a:schemeClr>
                </a:solidFill>
                <a:ea typeface="ＭＳ Ｐゴシック" pitchFamily="34" charset="-128"/>
              </a:rPr>
              <a:t> </a:t>
            </a:r>
            <a:r>
              <a:rPr lang="en-US" b="1" dirty="0" err="1" smtClean="0">
                <a:solidFill>
                  <a:schemeClr val="accent4">
                    <a:lumMod val="75000"/>
                  </a:schemeClr>
                </a:solidFill>
                <a:ea typeface="ＭＳ Ｐゴシック" pitchFamily="34" charset="-128"/>
              </a:rPr>
              <a:t>sự</a:t>
            </a:r>
            <a:r>
              <a:rPr lang="en-US" b="1" dirty="0" smtClean="0">
                <a:solidFill>
                  <a:schemeClr val="accent4">
                    <a:lumMod val="75000"/>
                  </a:schemeClr>
                </a:solidFill>
                <a:ea typeface="ＭＳ Ｐゴシック" pitchFamily="34" charset="-128"/>
              </a:rPr>
              <a:t> </a:t>
            </a:r>
            <a:r>
              <a:rPr lang="en-US" b="1" dirty="0" err="1" smtClean="0">
                <a:solidFill>
                  <a:schemeClr val="accent4">
                    <a:lumMod val="75000"/>
                  </a:schemeClr>
                </a:solidFill>
                <a:ea typeface="ＭＳ Ｐゴシック" pitchFamily="34" charset="-128"/>
              </a:rPr>
              <a:t>thanh</a:t>
            </a:r>
            <a:r>
              <a:rPr lang="en-US" b="1" dirty="0" smtClean="0">
                <a:solidFill>
                  <a:schemeClr val="accent4">
                    <a:lumMod val="75000"/>
                  </a:schemeClr>
                </a:solidFill>
                <a:ea typeface="ＭＳ Ｐゴシック" pitchFamily="34" charset="-128"/>
              </a:rPr>
              <a:t> </a:t>
            </a:r>
            <a:r>
              <a:rPr lang="en-US" b="1" dirty="0" err="1" smtClean="0">
                <a:solidFill>
                  <a:schemeClr val="accent4">
                    <a:lumMod val="75000"/>
                  </a:schemeClr>
                </a:solidFill>
                <a:ea typeface="ＭＳ Ｐゴシック" pitchFamily="34" charset="-128"/>
              </a:rPr>
              <a:t>thản</a:t>
            </a:r>
            <a:endParaRPr lang="en-US" dirty="0" smtClean="0">
              <a:solidFill>
                <a:schemeClr val="accent4">
                  <a:lumMod val="75000"/>
                </a:schemeClr>
              </a:solidFill>
              <a:ea typeface="ＭＳ Ｐゴシック" pitchFamily="34" charset="-128"/>
            </a:endParaRPr>
          </a:p>
        </p:txBody>
      </p:sp>
      <p:sp>
        <p:nvSpPr>
          <p:cNvPr id="228355" name="Content Placeholder 2"/>
          <p:cNvSpPr>
            <a:spLocks noGrp="1"/>
          </p:cNvSpPr>
          <p:nvPr>
            <p:ph idx="1"/>
          </p:nvPr>
        </p:nvSpPr>
        <p:spPr>
          <a:xfrm>
            <a:off x="228600" y="1600200"/>
            <a:ext cx="8458200" cy="4525963"/>
          </a:xfrm>
        </p:spPr>
        <p:txBody>
          <a:bodyPr>
            <a:normAutofit fontScale="92500"/>
          </a:bodyPr>
          <a:lstStyle/>
          <a:p>
            <a:pPr>
              <a:buNone/>
            </a:pPr>
            <a:r>
              <a:rPr lang="en-US" altLang="en-US" sz="2800" dirty="0" smtClean="0">
                <a:solidFill>
                  <a:srgbClr val="7030A0"/>
                </a:solidFill>
                <a:ea typeface="ＭＳ Ｐゴシック" pitchFamily="34" charset="-128"/>
              </a:rPr>
              <a:t>  “</a:t>
            </a:r>
            <a:r>
              <a:rPr lang="vi-VN" sz="2800" i="1" dirty="0" smtClean="0">
                <a:solidFill>
                  <a:srgbClr val="7030A0"/>
                </a:solidFill>
              </a:rPr>
              <a:t>Phụ nữ hãy yên lặng học hỏi, với thái độ hoàn toàn thuận phục. </a:t>
            </a:r>
            <a:r>
              <a:rPr lang="vi-VN" sz="2800" i="1" baseline="30000" dirty="0" smtClean="0">
                <a:solidFill>
                  <a:srgbClr val="7030A0"/>
                </a:solidFill>
              </a:rPr>
              <a:t> </a:t>
            </a:r>
            <a:r>
              <a:rPr lang="vi-VN" sz="2800" i="1" dirty="0" smtClean="0">
                <a:solidFill>
                  <a:srgbClr val="7030A0"/>
                </a:solidFill>
              </a:rPr>
              <a:t>Ta không cho phép người nữ dạy dỗ hay cai trị người nam, nhưng phải yên lặng</a:t>
            </a:r>
            <a:r>
              <a:rPr lang="en-US" altLang="ja-JP" sz="2800" dirty="0" smtClean="0">
                <a:solidFill>
                  <a:schemeClr val="accent4">
                    <a:lumMod val="75000"/>
                  </a:schemeClr>
                </a:solidFill>
                <a:ea typeface="ＭＳ Ｐゴシック" pitchFamily="34" charset="-128"/>
              </a:rPr>
              <a:t>.</a:t>
            </a:r>
            <a:r>
              <a:rPr lang="en-US" altLang="en-US" sz="2800" dirty="0" smtClean="0">
                <a:solidFill>
                  <a:schemeClr val="accent4">
                    <a:lumMod val="75000"/>
                  </a:schemeClr>
                </a:solidFill>
                <a:ea typeface="ＭＳ Ｐゴシック" pitchFamily="34" charset="-128"/>
              </a:rPr>
              <a:t>”</a:t>
            </a:r>
            <a:r>
              <a:rPr lang="en-US" altLang="ja-JP" sz="2800" dirty="0" smtClean="0">
                <a:solidFill>
                  <a:schemeClr val="accent4">
                    <a:lumMod val="75000"/>
                  </a:schemeClr>
                </a:solidFill>
                <a:ea typeface="ＭＳ Ｐゴシック" pitchFamily="34" charset="-128"/>
              </a:rPr>
              <a:t> </a:t>
            </a:r>
          </a:p>
          <a:p>
            <a:pPr eaLnBrk="1" hangingPunct="1">
              <a:buFont typeface="Arial" pitchFamily="34" charset="0"/>
              <a:buNone/>
            </a:pPr>
            <a:endParaRPr lang="en-US" sz="2800" dirty="0" smtClean="0">
              <a:solidFill>
                <a:schemeClr val="accent4">
                  <a:lumMod val="75000"/>
                </a:schemeClr>
              </a:solidFill>
              <a:ea typeface="ＭＳ Ｐゴシック" pitchFamily="34" charset="-128"/>
            </a:endParaRPr>
          </a:p>
          <a:p>
            <a:pPr eaLnBrk="1" hangingPunct="1">
              <a:buFont typeface="Calibri" pitchFamily="34" charset="0"/>
              <a:buAutoNum type="alphaUcPeriod"/>
            </a:pPr>
            <a:r>
              <a:rPr lang="en-US" dirty="0" err="1" smtClean="0">
                <a:solidFill>
                  <a:schemeClr val="accent4">
                    <a:lumMod val="75000"/>
                  </a:schemeClr>
                </a:solidFill>
                <a:ea typeface="ＭＳ Ｐゴシック" pitchFamily="34" charset="-128"/>
              </a:rPr>
              <a:t>Trau</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dồi</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tính</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trầm</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lặng</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nội</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tâm</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và</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sự</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tận</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tâm</a:t>
            </a:r>
            <a:endParaRPr lang="en-US" dirty="0" smtClean="0">
              <a:solidFill>
                <a:schemeClr val="accent4">
                  <a:lumMod val="75000"/>
                </a:schemeClr>
              </a:solidFill>
              <a:ea typeface="ＭＳ Ｐゴシック" pitchFamily="34" charset="-128"/>
            </a:endParaRPr>
          </a:p>
          <a:p>
            <a:pPr eaLnBrk="1" hangingPunct="1">
              <a:buFont typeface="Calibri" pitchFamily="34" charset="0"/>
              <a:buAutoNum type="alphaUcPeriod"/>
            </a:pPr>
            <a:r>
              <a:rPr lang="en-US" dirty="0" err="1" smtClean="0">
                <a:solidFill>
                  <a:schemeClr val="accent4">
                    <a:lumMod val="75000"/>
                  </a:schemeClr>
                </a:solidFill>
                <a:ea typeface="ＭＳ Ｐゴシック" pitchFamily="34" charset="-128"/>
              </a:rPr>
              <a:t>Hãy</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yên</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lặng</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để</a:t>
            </a:r>
            <a:r>
              <a:rPr lang="en-US" dirty="0" smtClean="0">
                <a:solidFill>
                  <a:schemeClr val="accent4">
                    <a:lumMod val="75000"/>
                  </a:schemeClr>
                </a:solidFill>
                <a:ea typeface="ＭＳ Ｐゴシック" pitchFamily="34" charset="-128"/>
              </a:rPr>
              <a:t> qua </a:t>
            </a:r>
            <a:r>
              <a:rPr lang="en-US" dirty="0" err="1" smtClean="0">
                <a:solidFill>
                  <a:schemeClr val="accent4">
                    <a:lumMod val="75000"/>
                  </a:schemeClr>
                </a:solidFill>
                <a:ea typeface="ＭＳ Ｐゴシック" pitchFamily="34" charset="-128"/>
              </a:rPr>
              <a:t>một</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bên</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những</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mối</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bận</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tâm</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khác</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để</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thì</a:t>
            </a:r>
            <a:r>
              <a:rPr lang="en-US" dirty="0" smtClean="0">
                <a:solidFill>
                  <a:schemeClr val="accent4">
                    <a:lumMod val="75000"/>
                  </a:schemeClr>
                </a:solidFill>
                <a:ea typeface="ＭＳ Ｐゴシック" pitchFamily="34" charset="-128"/>
              </a:rPr>
              <a:t> </a:t>
            </a:r>
            <a:r>
              <a:rPr lang="en-US" dirty="0" err="1" smtClean="0">
                <a:solidFill>
                  <a:schemeClr val="accent4">
                    <a:lumMod val="75000"/>
                  </a:schemeClr>
                </a:solidFill>
                <a:ea typeface="ＭＳ Ｐゴシック" pitchFamily="34" charset="-128"/>
              </a:rPr>
              <a:t>giờ</a:t>
            </a:r>
            <a:endParaRPr lang="en-US" dirty="0" smtClean="0">
              <a:solidFill>
                <a:schemeClr val="accent4">
                  <a:lumMod val="75000"/>
                </a:schemeClr>
              </a:solidFill>
              <a:ea typeface="ＭＳ Ｐゴシック" pitchFamily="34" charset="-128"/>
            </a:endParaRPr>
          </a:p>
          <a:p>
            <a:pPr>
              <a:buNone/>
            </a:pPr>
            <a:r>
              <a:rPr lang="en-US" dirty="0" smtClean="0">
                <a:solidFill>
                  <a:schemeClr val="accent4">
                    <a:lumMod val="75000"/>
                  </a:schemeClr>
                </a:solidFill>
                <a:ea typeface="ＭＳ Ｐゴシック" pitchFamily="34" charset="-128"/>
              </a:rPr>
              <a:t>	 - </a:t>
            </a:r>
            <a:r>
              <a:rPr lang="en-US" altLang="en-US" dirty="0" smtClean="0">
                <a:solidFill>
                  <a:schemeClr val="accent4">
                    <a:lumMod val="75000"/>
                  </a:schemeClr>
                </a:solidFill>
                <a:ea typeface="ＭＳ Ｐゴシック" pitchFamily="34" charset="-128"/>
              </a:rPr>
              <a:t>“</a:t>
            </a:r>
            <a:r>
              <a:rPr lang="en-US" b="1" i="1" dirty="0" err="1" smtClean="0">
                <a:solidFill>
                  <a:srgbClr val="7030A0"/>
                </a:solidFill>
              </a:rPr>
              <a:t>Hãy</a:t>
            </a:r>
            <a:r>
              <a:rPr lang="en-US" b="1" i="1" dirty="0" smtClean="0">
                <a:solidFill>
                  <a:srgbClr val="7030A0"/>
                </a:solidFill>
              </a:rPr>
              <a:t> </a:t>
            </a:r>
            <a:r>
              <a:rPr lang="en-US" b="1" i="1" dirty="0" err="1" smtClean="0">
                <a:solidFill>
                  <a:srgbClr val="7030A0"/>
                </a:solidFill>
              </a:rPr>
              <a:t>yên</a:t>
            </a:r>
            <a:r>
              <a:rPr lang="en-US" b="1" i="1" dirty="0" smtClean="0">
                <a:solidFill>
                  <a:srgbClr val="7030A0"/>
                </a:solidFill>
              </a:rPr>
              <a:t> </a:t>
            </a:r>
            <a:r>
              <a:rPr lang="en-US" b="1" i="1" dirty="0" err="1" smtClean="0">
                <a:solidFill>
                  <a:srgbClr val="7030A0"/>
                </a:solidFill>
              </a:rPr>
              <a:t>lặng</a:t>
            </a:r>
            <a:r>
              <a:rPr lang="en-US" b="1" i="1" dirty="0" smtClean="0">
                <a:solidFill>
                  <a:srgbClr val="7030A0"/>
                </a:solidFill>
              </a:rPr>
              <a:t> </a:t>
            </a:r>
            <a:r>
              <a:rPr lang="en-US" b="1" i="1" dirty="0" err="1" smtClean="0">
                <a:solidFill>
                  <a:srgbClr val="7030A0"/>
                </a:solidFill>
              </a:rPr>
              <a:t>và</a:t>
            </a:r>
            <a:r>
              <a:rPr lang="en-US" b="1" i="1" dirty="0" smtClean="0">
                <a:solidFill>
                  <a:srgbClr val="7030A0"/>
                </a:solidFill>
              </a:rPr>
              <a:t> </a:t>
            </a:r>
            <a:r>
              <a:rPr lang="en-US" b="1" i="1" dirty="0" err="1" smtClean="0">
                <a:solidFill>
                  <a:srgbClr val="7030A0"/>
                </a:solidFill>
              </a:rPr>
              <a:t>biết</a:t>
            </a:r>
            <a:r>
              <a:rPr lang="en-US" b="1" i="1" dirty="0" smtClean="0">
                <a:solidFill>
                  <a:srgbClr val="7030A0"/>
                </a:solidFill>
              </a:rPr>
              <a:t> </a:t>
            </a:r>
            <a:r>
              <a:rPr lang="en-US" b="1" i="1" dirty="0" err="1" smtClean="0">
                <a:solidFill>
                  <a:srgbClr val="7030A0"/>
                </a:solidFill>
              </a:rPr>
              <a:t>rằng</a:t>
            </a:r>
            <a:r>
              <a:rPr lang="en-US" b="1" i="1" dirty="0" smtClean="0">
                <a:solidFill>
                  <a:srgbClr val="7030A0"/>
                </a:solidFill>
              </a:rPr>
              <a:t> </a:t>
            </a:r>
            <a:r>
              <a:rPr lang="en-US" b="1" i="1" dirty="0" err="1" smtClean="0">
                <a:solidFill>
                  <a:srgbClr val="7030A0"/>
                </a:solidFill>
              </a:rPr>
              <a:t>ta</a:t>
            </a:r>
            <a:r>
              <a:rPr lang="en-US" b="1" i="1" dirty="0" smtClean="0">
                <a:solidFill>
                  <a:srgbClr val="7030A0"/>
                </a:solidFill>
              </a:rPr>
              <a:t> </a:t>
            </a:r>
            <a:r>
              <a:rPr lang="en-US" b="1" i="1" dirty="0" err="1" smtClean="0">
                <a:solidFill>
                  <a:srgbClr val="7030A0"/>
                </a:solidFill>
              </a:rPr>
              <a:t>là</a:t>
            </a:r>
            <a:r>
              <a:rPr lang="en-US" b="1" i="1" dirty="0" smtClean="0">
                <a:solidFill>
                  <a:srgbClr val="7030A0"/>
                </a:solidFill>
              </a:rPr>
              <a:t> </a:t>
            </a:r>
            <a:r>
              <a:rPr lang="en-US" b="1" i="1" dirty="0" err="1" smtClean="0">
                <a:solidFill>
                  <a:srgbClr val="7030A0"/>
                </a:solidFill>
              </a:rPr>
              <a:t>Đức</a:t>
            </a:r>
            <a:r>
              <a:rPr lang="en-US" b="1" i="1" dirty="0" smtClean="0">
                <a:solidFill>
                  <a:srgbClr val="7030A0"/>
                </a:solidFill>
              </a:rPr>
              <a:t> </a:t>
            </a:r>
            <a:r>
              <a:rPr lang="en-US" b="1" i="1" dirty="0" err="1" smtClean="0">
                <a:solidFill>
                  <a:srgbClr val="7030A0"/>
                </a:solidFill>
              </a:rPr>
              <a:t>Chúa</a:t>
            </a:r>
            <a:r>
              <a:rPr lang="en-US" b="1" i="1" dirty="0" smtClean="0">
                <a:solidFill>
                  <a:srgbClr val="7030A0"/>
                </a:solidFill>
              </a:rPr>
              <a:t> </a:t>
            </a:r>
            <a:r>
              <a:rPr lang="en-US" b="1" i="1" dirty="0" err="1" smtClean="0">
                <a:solidFill>
                  <a:srgbClr val="7030A0"/>
                </a:solidFill>
              </a:rPr>
              <a:t>Trời</a:t>
            </a:r>
            <a:r>
              <a:rPr lang="en-US" b="1" i="1" dirty="0" smtClean="0">
                <a:solidFill>
                  <a:srgbClr val="7030A0"/>
                </a:solidFill>
              </a:rPr>
              <a:t>;</a:t>
            </a:r>
            <a:r>
              <a:rPr lang="en-US" dirty="0" smtClean="0"/>
              <a:t/>
            </a:r>
            <a:br>
              <a:rPr lang="en-US" dirty="0" smtClean="0"/>
            </a:br>
            <a:r>
              <a:rPr lang="en-US" altLang="en-US" dirty="0" smtClean="0">
                <a:solidFill>
                  <a:schemeClr val="accent4">
                    <a:lumMod val="75000"/>
                  </a:schemeClr>
                </a:solidFill>
                <a:ea typeface="ＭＳ Ｐゴシック" pitchFamily="34" charset="-128"/>
              </a:rPr>
              <a:t>”</a:t>
            </a:r>
            <a:r>
              <a:rPr lang="en-US" altLang="ja-JP" dirty="0" smtClean="0">
                <a:solidFill>
                  <a:schemeClr val="accent4">
                    <a:lumMod val="75000"/>
                  </a:schemeClr>
                </a:solidFill>
                <a:ea typeface="ＭＳ Ｐゴシック" pitchFamily="34" charset="-128"/>
              </a:rPr>
              <a:t> (</a:t>
            </a:r>
            <a:r>
              <a:rPr lang="en-US" altLang="ja-JP" dirty="0" err="1" smtClean="0">
                <a:solidFill>
                  <a:schemeClr val="accent4">
                    <a:lumMod val="75000"/>
                  </a:schemeClr>
                </a:solidFill>
                <a:ea typeface="ＭＳ Ｐゴシック" pitchFamily="34" charset="-128"/>
              </a:rPr>
              <a:t>Thi</a:t>
            </a:r>
            <a:r>
              <a:rPr lang="en-US" altLang="ja-JP" dirty="0" smtClean="0">
                <a:solidFill>
                  <a:schemeClr val="accent4">
                    <a:lumMod val="75000"/>
                  </a:schemeClr>
                </a:solidFill>
                <a:ea typeface="ＭＳ Ｐゴシック" pitchFamily="34" charset="-128"/>
              </a:rPr>
              <a:t> 46:10)</a:t>
            </a:r>
            <a:endParaRPr lang="en-SG" dirty="0" smtClean="0">
              <a:solidFill>
                <a:schemeClr val="accent4">
                  <a:lumMod val="75000"/>
                </a:schemeClr>
              </a:solidFill>
              <a:ea typeface="ＭＳ Ｐゴシック" pitchFamily="34" charset="-128"/>
            </a:endParaRPr>
          </a:p>
        </p:txBody>
      </p:sp>
    </p:spTree>
  </p:cSld>
  <p:clrMapOvr>
    <a:masterClrMapping/>
  </p:clrMapOvr>
  <p:transition>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a:xfrm>
            <a:off x="5410200" y="0"/>
            <a:ext cx="3733800" cy="1470025"/>
          </a:xfrm>
        </p:spPr>
        <p:txBody>
          <a:bodyPr/>
          <a:lstStyle/>
          <a:p>
            <a:pPr eaLnBrk="1" hangingPunct="1"/>
            <a:r>
              <a:rPr lang="en-US" sz="6000" b="1" dirty="0" smtClean="0">
                <a:solidFill>
                  <a:srgbClr val="33CCCC"/>
                </a:solidFill>
                <a:ea typeface="ＭＳ Ｐゴシック" pitchFamily="34" charset="-128"/>
              </a:rPr>
              <a:t>I </a:t>
            </a:r>
            <a:r>
              <a:rPr lang="en-US" sz="6000" b="1" dirty="0" err="1" smtClean="0">
                <a:solidFill>
                  <a:srgbClr val="33CCCC"/>
                </a:solidFill>
                <a:ea typeface="ＭＳ Ｐゴシック" pitchFamily="34" charset="-128"/>
              </a:rPr>
              <a:t>Timôthê</a:t>
            </a:r>
            <a:endParaRPr lang="en-US" sz="6000" b="1" dirty="0" smtClean="0">
              <a:solidFill>
                <a:srgbClr val="33CCCC"/>
              </a:solidFill>
              <a:ea typeface="ＭＳ Ｐゴシック" pitchFamily="34" charset="-128"/>
            </a:endParaRPr>
          </a:p>
        </p:txBody>
      </p:sp>
      <p:sp>
        <p:nvSpPr>
          <p:cNvPr id="200707" name="Rectangle 3"/>
          <p:cNvSpPr>
            <a:spLocks noGrp="1" noChangeArrowheads="1"/>
          </p:cNvSpPr>
          <p:nvPr>
            <p:ph type="subTitle" idx="1"/>
          </p:nvPr>
        </p:nvSpPr>
        <p:spPr>
          <a:xfrm>
            <a:off x="5334000" y="2286000"/>
            <a:ext cx="3810000" cy="1752600"/>
          </a:xfrm>
        </p:spPr>
        <p:txBody>
          <a:bodyPr>
            <a:normAutofit/>
          </a:bodyPr>
          <a:lstStyle/>
          <a:p>
            <a:pPr eaLnBrk="1" hangingPunct="1"/>
            <a:r>
              <a:rPr lang="en-US" sz="5400" b="1" dirty="0" err="1" smtClean="0">
                <a:solidFill>
                  <a:srgbClr val="C00000"/>
                </a:solidFill>
                <a:latin typeface="Arial" pitchFamily="34" charset="0"/>
                <a:ea typeface="ＭＳ Ｐゴシック" pitchFamily="34" charset="-128"/>
                <a:cs typeface="Arial" pitchFamily="34" charset="0"/>
              </a:rPr>
              <a:t>Bối</a:t>
            </a:r>
            <a:r>
              <a:rPr lang="en-US" sz="5400" b="1" dirty="0" smtClean="0">
                <a:solidFill>
                  <a:srgbClr val="C00000"/>
                </a:solidFill>
                <a:latin typeface="Arial" pitchFamily="34" charset="0"/>
                <a:ea typeface="ＭＳ Ｐゴシック" pitchFamily="34" charset="-128"/>
                <a:cs typeface="Arial" pitchFamily="34" charset="0"/>
              </a:rPr>
              <a:t> </a:t>
            </a:r>
            <a:r>
              <a:rPr lang="en-US" sz="5400" b="1" dirty="0" err="1" smtClean="0">
                <a:solidFill>
                  <a:srgbClr val="C00000"/>
                </a:solidFill>
                <a:latin typeface="Arial" pitchFamily="34" charset="0"/>
                <a:ea typeface="ＭＳ Ｐゴシック" pitchFamily="34" charset="-128"/>
                <a:cs typeface="Arial" pitchFamily="34" charset="0"/>
              </a:rPr>
              <a:t>cảnh</a:t>
            </a:r>
            <a:endParaRPr lang="en-US" sz="5400" dirty="0" smtClean="0">
              <a:solidFill>
                <a:srgbClr val="C00000"/>
              </a:solidFill>
              <a:latin typeface="Arial" pitchFamily="34" charset="0"/>
              <a:ea typeface="ＭＳ Ｐゴシック" pitchFamily="34" charset="-128"/>
              <a:cs typeface="Arial" pitchFamily="34" charset="0"/>
            </a:endParaRPr>
          </a:p>
        </p:txBody>
      </p:sp>
      <p:pic>
        <p:nvPicPr>
          <p:cNvPr id="200708" name="Picture 4" descr="AG00163_"/>
          <p:cNvPicPr>
            <a:picLocks noChangeAspect="1" noChangeArrowheads="1" noCrop="1"/>
          </p:cNvPicPr>
          <p:nvPr/>
        </p:nvPicPr>
        <p:blipFill>
          <a:blip r:embed="rId2" cstate="print"/>
          <a:srcRect/>
          <a:stretch>
            <a:fillRect/>
          </a:stretch>
        </p:blipFill>
        <p:spPr bwMode="auto">
          <a:xfrm>
            <a:off x="6324600" y="4114800"/>
            <a:ext cx="2286000" cy="2105025"/>
          </a:xfrm>
          <a:prstGeom prst="rect">
            <a:avLst/>
          </a:prstGeom>
          <a:noFill/>
          <a:ln w="9525">
            <a:noFill/>
            <a:miter lim="800000"/>
            <a:headEnd/>
            <a:tailEnd/>
          </a:ln>
        </p:spPr>
      </p:pic>
      <p:pic>
        <p:nvPicPr>
          <p:cNvPr id="149506" name="Picture 2" descr="http://biblestudyoutlines.org/wp-content/uploads/2012/08/sttimothy.jpg"/>
          <p:cNvPicPr>
            <a:picLocks noChangeAspect="1" noChangeArrowheads="1"/>
          </p:cNvPicPr>
          <p:nvPr/>
        </p:nvPicPr>
        <p:blipFill>
          <a:blip r:embed="rId3" cstate="print"/>
          <a:srcRect/>
          <a:stretch>
            <a:fillRect/>
          </a:stretch>
        </p:blipFill>
        <p:spPr bwMode="auto">
          <a:xfrm>
            <a:off x="457200" y="533400"/>
            <a:ext cx="4756258" cy="604837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normAutofit fontScale="90000"/>
          </a:bodyPr>
          <a:lstStyle/>
          <a:p>
            <a:pPr eaLnBrk="1" hangingPunct="1"/>
            <a:r>
              <a:rPr lang="en-US" b="1" dirty="0" smtClean="0">
                <a:solidFill>
                  <a:schemeClr val="accent4">
                    <a:lumMod val="75000"/>
                  </a:schemeClr>
                </a:solidFill>
                <a:ea typeface="ＭＳ Ｐゴシック" pitchFamily="34" charset="-128"/>
              </a:rPr>
              <a:t>II. </a:t>
            </a:r>
            <a:r>
              <a:rPr lang="en-US" b="1" dirty="0" err="1" smtClean="0">
                <a:solidFill>
                  <a:schemeClr val="accent4">
                    <a:lumMod val="75000"/>
                  </a:schemeClr>
                </a:solidFill>
                <a:ea typeface="ＭＳ Ｐゴシック" pitchFamily="34" charset="-128"/>
              </a:rPr>
              <a:t>Học</a:t>
            </a:r>
            <a:r>
              <a:rPr lang="en-US" b="1" dirty="0" smtClean="0">
                <a:solidFill>
                  <a:schemeClr val="accent4">
                    <a:lumMod val="75000"/>
                  </a:schemeClr>
                </a:solidFill>
                <a:ea typeface="ＭＳ Ｐゴシック" pitchFamily="34" charset="-128"/>
              </a:rPr>
              <a:t> </a:t>
            </a:r>
            <a:r>
              <a:rPr lang="en-US" b="1" dirty="0" err="1" smtClean="0">
                <a:solidFill>
                  <a:schemeClr val="accent4">
                    <a:lumMod val="75000"/>
                  </a:schemeClr>
                </a:solidFill>
                <a:ea typeface="ＭＳ Ｐゴシック" pitchFamily="34" charset="-128"/>
              </a:rPr>
              <a:t>cách</a:t>
            </a:r>
            <a:r>
              <a:rPr lang="en-US" b="1" dirty="0" smtClean="0">
                <a:solidFill>
                  <a:schemeClr val="accent4">
                    <a:lumMod val="75000"/>
                  </a:schemeClr>
                </a:solidFill>
                <a:ea typeface="ＭＳ Ｐゴシック" pitchFamily="34" charset="-128"/>
              </a:rPr>
              <a:t> </a:t>
            </a:r>
            <a:r>
              <a:rPr lang="en-US" b="1" dirty="0" err="1" smtClean="0">
                <a:solidFill>
                  <a:schemeClr val="accent4">
                    <a:lumMod val="75000"/>
                  </a:schemeClr>
                </a:solidFill>
                <a:ea typeface="ＭＳ Ｐゴシック" pitchFamily="34" charset="-128"/>
              </a:rPr>
              <a:t>trân</a:t>
            </a:r>
            <a:r>
              <a:rPr lang="en-US" b="1" dirty="0" smtClean="0">
                <a:solidFill>
                  <a:schemeClr val="accent4">
                    <a:lumMod val="75000"/>
                  </a:schemeClr>
                </a:solidFill>
                <a:ea typeface="ＭＳ Ｐゴシック" pitchFamily="34" charset="-128"/>
              </a:rPr>
              <a:t> </a:t>
            </a:r>
            <a:r>
              <a:rPr lang="en-US" b="1" dirty="0" err="1" smtClean="0">
                <a:solidFill>
                  <a:schemeClr val="accent4">
                    <a:lumMod val="75000"/>
                  </a:schemeClr>
                </a:solidFill>
                <a:ea typeface="ＭＳ Ｐゴシック" pitchFamily="34" charset="-128"/>
              </a:rPr>
              <a:t>trọng</a:t>
            </a:r>
            <a:r>
              <a:rPr lang="en-US" b="1" dirty="0" smtClean="0">
                <a:solidFill>
                  <a:schemeClr val="accent4">
                    <a:lumMod val="75000"/>
                  </a:schemeClr>
                </a:solidFill>
                <a:ea typeface="ＭＳ Ｐゴシック" pitchFamily="34" charset="-128"/>
              </a:rPr>
              <a:t>, </a:t>
            </a:r>
            <a:br>
              <a:rPr lang="en-US" b="1" dirty="0" smtClean="0">
                <a:solidFill>
                  <a:schemeClr val="accent4">
                    <a:lumMod val="75000"/>
                  </a:schemeClr>
                </a:solidFill>
                <a:ea typeface="ＭＳ Ｐゴシック" pitchFamily="34" charset="-128"/>
              </a:rPr>
            </a:br>
            <a:r>
              <a:rPr lang="en-US" b="1" dirty="0" err="1" smtClean="0">
                <a:solidFill>
                  <a:schemeClr val="accent4">
                    <a:lumMod val="75000"/>
                  </a:schemeClr>
                </a:solidFill>
                <a:ea typeface="ＭＳ Ｐゴシック" pitchFamily="34" charset="-128"/>
              </a:rPr>
              <a:t>không</a:t>
            </a:r>
            <a:r>
              <a:rPr lang="en-US" b="1" dirty="0" smtClean="0">
                <a:solidFill>
                  <a:schemeClr val="accent4">
                    <a:lumMod val="75000"/>
                  </a:schemeClr>
                </a:solidFill>
                <a:ea typeface="ＭＳ Ｐゴシック" pitchFamily="34" charset="-128"/>
              </a:rPr>
              <a:t> </a:t>
            </a:r>
            <a:r>
              <a:rPr lang="en-US" b="1" dirty="0" err="1" smtClean="0">
                <a:solidFill>
                  <a:schemeClr val="accent4">
                    <a:lumMod val="75000"/>
                  </a:schemeClr>
                </a:solidFill>
                <a:ea typeface="ＭＳ Ｐゴシック" pitchFamily="34" charset="-128"/>
              </a:rPr>
              <a:t>được</a:t>
            </a:r>
            <a:r>
              <a:rPr lang="en-US" b="1" dirty="0" smtClean="0">
                <a:solidFill>
                  <a:schemeClr val="accent4">
                    <a:lumMod val="75000"/>
                  </a:schemeClr>
                </a:solidFill>
                <a:ea typeface="ＭＳ Ｐゴシック" pitchFamily="34" charset="-128"/>
              </a:rPr>
              <a:t> </a:t>
            </a:r>
            <a:r>
              <a:rPr lang="en-US" b="1" dirty="0" err="1" smtClean="0">
                <a:solidFill>
                  <a:schemeClr val="accent4">
                    <a:lumMod val="75000"/>
                  </a:schemeClr>
                </a:solidFill>
                <a:ea typeface="ＭＳ Ｐゴシック" pitchFamily="34" charset="-128"/>
              </a:rPr>
              <a:t>lấn</a:t>
            </a:r>
            <a:r>
              <a:rPr lang="en-US" b="1" dirty="0" smtClean="0">
                <a:solidFill>
                  <a:schemeClr val="accent4">
                    <a:lumMod val="75000"/>
                  </a:schemeClr>
                </a:solidFill>
                <a:ea typeface="ＭＳ Ｐゴシック" pitchFamily="34" charset="-128"/>
              </a:rPr>
              <a:t> </a:t>
            </a:r>
            <a:r>
              <a:rPr lang="en-US" b="1" dirty="0" err="1" smtClean="0">
                <a:solidFill>
                  <a:schemeClr val="accent4">
                    <a:lumMod val="75000"/>
                  </a:schemeClr>
                </a:solidFill>
                <a:ea typeface="ＭＳ Ｐゴシック" pitchFamily="34" charset="-128"/>
              </a:rPr>
              <a:t>quyền</a:t>
            </a:r>
            <a:endParaRPr lang="en-US" dirty="0" smtClean="0">
              <a:solidFill>
                <a:schemeClr val="accent4">
                  <a:lumMod val="75000"/>
                </a:schemeClr>
              </a:solidFill>
              <a:ea typeface="ＭＳ Ｐゴシック" pitchFamily="34" charset="-128"/>
            </a:endParaRPr>
          </a:p>
        </p:txBody>
      </p:sp>
      <p:sp>
        <p:nvSpPr>
          <p:cNvPr id="229379" name="Content Placeholder 2"/>
          <p:cNvSpPr>
            <a:spLocks noGrp="1"/>
          </p:cNvSpPr>
          <p:nvPr>
            <p:ph idx="1"/>
          </p:nvPr>
        </p:nvSpPr>
        <p:spPr>
          <a:xfrm>
            <a:off x="457200" y="1600200"/>
            <a:ext cx="8229600" cy="4997450"/>
          </a:xfrm>
        </p:spPr>
        <p:txBody>
          <a:bodyPr>
            <a:normAutofit fontScale="92500"/>
          </a:bodyPr>
          <a:lstStyle/>
          <a:p>
            <a:pPr>
              <a:buNone/>
            </a:pPr>
            <a:r>
              <a:rPr lang="en-US" altLang="en-US" sz="2800" dirty="0" smtClean="0">
                <a:solidFill>
                  <a:srgbClr val="7030A0"/>
                </a:solidFill>
                <a:ea typeface="ＭＳ Ｐゴシック" pitchFamily="34" charset="-128"/>
              </a:rPr>
              <a:t>“</a:t>
            </a:r>
            <a:r>
              <a:rPr lang="vi-VN" sz="2800" dirty="0" smtClean="0"/>
              <a:t>Đàn bà phải yên lặng mà nghe dạy, lại phải vâng phục mọi đàng. Ta không cho phép đàn bà dạy dỗ, cũng không được cầm quyền trên đàn ông; nhưng phải ở yên lặng</a:t>
            </a:r>
            <a:r>
              <a:rPr lang="en-US" sz="2800" dirty="0" smtClean="0"/>
              <a:t>.</a:t>
            </a:r>
            <a:r>
              <a:rPr lang="en-US" altLang="en-US" sz="2800" dirty="0" smtClean="0">
                <a:ea typeface="ＭＳ Ｐゴシック" pitchFamily="34" charset="-128"/>
              </a:rPr>
              <a:t>”</a:t>
            </a:r>
            <a:r>
              <a:rPr lang="en-US" altLang="ja-JP" sz="2800" dirty="0" smtClean="0">
                <a:ea typeface="ＭＳ Ｐゴシック" pitchFamily="34" charset="-128"/>
              </a:rPr>
              <a:t> </a:t>
            </a:r>
          </a:p>
          <a:p>
            <a:pPr eaLnBrk="1" hangingPunct="1">
              <a:buFont typeface="Arial" pitchFamily="34" charset="0"/>
              <a:buNone/>
            </a:pPr>
            <a:endParaRPr lang="en-US" sz="2800" dirty="0" smtClean="0">
              <a:ea typeface="ＭＳ Ｐゴシック" pitchFamily="34" charset="-128"/>
            </a:endParaRPr>
          </a:p>
          <a:p>
            <a:pPr eaLnBrk="1" hangingPunct="1">
              <a:buFont typeface="Calibri" pitchFamily="34" charset="0"/>
              <a:buAutoNum type="alphaUcPeriod"/>
            </a:pPr>
            <a:r>
              <a:rPr lang="en-US" dirty="0" err="1" smtClean="0">
                <a:ea typeface="ＭＳ Ｐゴシック" pitchFamily="34" charset="-128"/>
              </a:rPr>
              <a:t>Phải</a:t>
            </a:r>
            <a:r>
              <a:rPr lang="en-US" dirty="0" smtClean="0">
                <a:ea typeface="ＭＳ Ｐゴシック" pitchFamily="34" charset="-128"/>
              </a:rPr>
              <a:t> </a:t>
            </a:r>
            <a:r>
              <a:rPr lang="en-US" dirty="0" err="1" smtClean="0">
                <a:ea typeface="ＭＳ Ｐゴシック" pitchFamily="34" charset="-128"/>
              </a:rPr>
              <a:t>có</a:t>
            </a:r>
            <a:r>
              <a:rPr lang="en-US" dirty="0" smtClean="0">
                <a:ea typeface="ＭＳ Ｐゴシック" pitchFamily="34" charset="-128"/>
              </a:rPr>
              <a:t> </a:t>
            </a:r>
            <a:r>
              <a:rPr lang="en-US" dirty="0" err="1" smtClean="0">
                <a:ea typeface="ＭＳ Ｐゴシック" pitchFamily="34" charset="-128"/>
              </a:rPr>
              <a:t>thái</a:t>
            </a:r>
            <a:r>
              <a:rPr lang="en-US" dirty="0" smtClean="0">
                <a:ea typeface="ＭＳ Ｐゴシック" pitchFamily="34" charset="-128"/>
              </a:rPr>
              <a:t> </a:t>
            </a:r>
            <a:r>
              <a:rPr lang="en-US" dirty="0" err="1" smtClean="0">
                <a:ea typeface="ＭＳ Ｐゴシック" pitchFamily="34" charset="-128"/>
              </a:rPr>
              <a:t>độ</a:t>
            </a:r>
            <a:r>
              <a:rPr lang="en-US" dirty="0" smtClean="0">
                <a:ea typeface="ＭＳ Ｐゴシック" pitchFamily="34" charset="-128"/>
              </a:rPr>
              <a:t> </a:t>
            </a:r>
            <a:r>
              <a:rPr lang="en-US" dirty="0" err="1" smtClean="0">
                <a:ea typeface="ＭＳ Ｐゴシック" pitchFamily="34" charset="-128"/>
              </a:rPr>
              <a:t>tôn</a:t>
            </a:r>
            <a:r>
              <a:rPr lang="en-US" dirty="0" smtClean="0">
                <a:ea typeface="ＭＳ Ｐゴシック" pitchFamily="34" charset="-128"/>
              </a:rPr>
              <a:t> </a:t>
            </a:r>
            <a:r>
              <a:rPr lang="en-US" dirty="0" err="1" smtClean="0">
                <a:ea typeface="ＭＳ Ｐゴシック" pitchFamily="34" charset="-128"/>
              </a:rPr>
              <a:t>trọng</a:t>
            </a:r>
            <a:r>
              <a:rPr lang="en-US" dirty="0" smtClean="0">
                <a:ea typeface="ＭＳ Ｐゴシック" pitchFamily="34" charset="-128"/>
              </a:rPr>
              <a:t>, </a:t>
            </a:r>
            <a:r>
              <a:rPr lang="en-US" dirty="0" err="1" smtClean="0">
                <a:ea typeface="ＭＳ Ｐゴシック" pitchFamily="34" charset="-128"/>
              </a:rPr>
              <a:t>cho</a:t>
            </a:r>
            <a:r>
              <a:rPr lang="en-US" dirty="0" smtClean="0">
                <a:ea typeface="ＭＳ Ｐゴシック" pitchFamily="34" charset="-128"/>
              </a:rPr>
              <a:t> </a:t>
            </a:r>
            <a:r>
              <a:rPr lang="en-US" dirty="0" err="1" smtClean="0">
                <a:ea typeface="ＭＳ Ｐゴシック" pitchFamily="34" charset="-128"/>
              </a:rPr>
              <a:t>dù</a:t>
            </a:r>
            <a:r>
              <a:rPr lang="en-US" dirty="0" smtClean="0">
                <a:ea typeface="ＭＳ Ｐゴシック" pitchFamily="34" charset="-128"/>
              </a:rPr>
              <a:t> </a:t>
            </a:r>
            <a:r>
              <a:rPr lang="en-US" dirty="0" err="1" smtClean="0">
                <a:ea typeface="ＭＳ Ｐゴシック" pitchFamily="34" charset="-128"/>
              </a:rPr>
              <a:t>mình</a:t>
            </a:r>
            <a:r>
              <a:rPr lang="en-US" dirty="0" smtClean="0">
                <a:ea typeface="ＭＳ Ｐゴシック" pitchFamily="34" charset="-128"/>
              </a:rPr>
              <a:t> </a:t>
            </a:r>
            <a:r>
              <a:rPr lang="en-US" dirty="0" err="1" smtClean="0">
                <a:ea typeface="ＭＳ Ｐゴシック" pitchFamily="34" charset="-128"/>
              </a:rPr>
              <a:t>bất</a:t>
            </a:r>
            <a:r>
              <a:rPr lang="en-US" dirty="0" smtClean="0">
                <a:ea typeface="ＭＳ Ｐゴシック" pitchFamily="34" charset="-128"/>
              </a:rPr>
              <a:t> </a:t>
            </a:r>
            <a:r>
              <a:rPr lang="en-US" dirty="0" err="1" smtClean="0">
                <a:ea typeface="ＭＳ Ｐゴシック" pitchFamily="34" charset="-128"/>
              </a:rPr>
              <a:t>đồng</a:t>
            </a:r>
            <a:r>
              <a:rPr lang="en-US" dirty="0" smtClean="0">
                <a:ea typeface="ＭＳ Ｐゴシック" pitchFamily="34" charset="-128"/>
              </a:rPr>
              <a:t>.</a:t>
            </a:r>
            <a:endParaRPr lang="en-SG" dirty="0" smtClean="0">
              <a:ea typeface="ＭＳ Ｐゴシック" pitchFamily="34" charset="-128"/>
            </a:endParaRPr>
          </a:p>
          <a:p>
            <a:pPr>
              <a:buNone/>
            </a:pPr>
            <a:r>
              <a:rPr lang="en-US" dirty="0" smtClean="0">
                <a:ea typeface="ＭＳ Ｐゴシック" pitchFamily="34" charset="-128"/>
              </a:rPr>
              <a:t>	- </a:t>
            </a:r>
            <a:r>
              <a:rPr lang="en-US" dirty="0" err="1" smtClean="0">
                <a:ea typeface="ＭＳ Ｐゴシック" pitchFamily="34" charset="-128"/>
              </a:rPr>
              <a:t>Diễn</a:t>
            </a:r>
            <a:r>
              <a:rPr lang="en-US" dirty="0" smtClean="0">
                <a:ea typeface="ＭＳ Ｐゴシック" pitchFamily="34" charset="-128"/>
              </a:rPr>
              <a:t> </a:t>
            </a:r>
            <a:r>
              <a:rPr lang="en-US" dirty="0" err="1" smtClean="0">
                <a:ea typeface="ＭＳ Ｐゴシック" pitchFamily="34" charset="-128"/>
              </a:rPr>
              <a:t>giả</a:t>
            </a:r>
            <a:r>
              <a:rPr lang="en-US" dirty="0" smtClean="0">
                <a:ea typeface="ＭＳ Ｐゴシック" pitchFamily="34" charset="-128"/>
              </a:rPr>
              <a:t> </a:t>
            </a:r>
            <a:r>
              <a:rPr lang="en-US" dirty="0" err="1" smtClean="0">
                <a:ea typeface="ＭＳ Ｐゴシック" pitchFamily="34" charset="-128"/>
              </a:rPr>
              <a:t>phải</a:t>
            </a:r>
            <a:r>
              <a:rPr lang="en-US" dirty="0" smtClean="0">
                <a:ea typeface="ＭＳ Ｐゴシック" pitchFamily="34" charset="-128"/>
              </a:rPr>
              <a:t> </a:t>
            </a:r>
            <a:r>
              <a:rPr lang="en-US" altLang="en-US" dirty="0" smtClean="0">
                <a:ea typeface="ＭＳ Ｐゴシック" pitchFamily="34" charset="-128"/>
              </a:rPr>
              <a:t>“</a:t>
            </a:r>
            <a:r>
              <a:rPr lang="en-US" i="1" dirty="0" err="1" smtClean="0">
                <a:solidFill>
                  <a:srgbClr val="7030A0"/>
                </a:solidFill>
              </a:rPr>
              <a:t>lấy</a:t>
            </a:r>
            <a:r>
              <a:rPr lang="en-US" i="1" dirty="0" smtClean="0">
                <a:solidFill>
                  <a:srgbClr val="7030A0"/>
                </a:solidFill>
              </a:rPr>
              <a:t> </a:t>
            </a:r>
            <a:r>
              <a:rPr lang="en-US" i="1" dirty="0" err="1" smtClean="0">
                <a:solidFill>
                  <a:srgbClr val="7030A0"/>
                </a:solidFill>
              </a:rPr>
              <a:t>lòng</a:t>
            </a:r>
            <a:r>
              <a:rPr lang="en-US" i="1" dirty="0" smtClean="0">
                <a:solidFill>
                  <a:srgbClr val="7030A0"/>
                </a:solidFill>
              </a:rPr>
              <a:t> </a:t>
            </a:r>
            <a:r>
              <a:rPr lang="en-US" i="1" dirty="0" err="1" smtClean="0">
                <a:solidFill>
                  <a:srgbClr val="7030A0"/>
                </a:solidFill>
              </a:rPr>
              <a:t>ngay</a:t>
            </a:r>
            <a:r>
              <a:rPr lang="en-US" i="1" dirty="0" smtClean="0">
                <a:solidFill>
                  <a:srgbClr val="7030A0"/>
                </a:solidFill>
              </a:rPr>
              <a:t> </a:t>
            </a:r>
            <a:r>
              <a:rPr lang="en-US" i="1" dirty="0" err="1" smtClean="0">
                <a:solidFill>
                  <a:srgbClr val="7030A0"/>
                </a:solidFill>
              </a:rPr>
              <a:t>thẳng</a:t>
            </a:r>
            <a:r>
              <a:rPr lang="en-US" i="1" dirty="0" smtClean="0">
                <a:solidFill>
                  <a:srgbClr val="7030A0"/>
                </a:solidFill>
              </a:rPr>
              <a:t> </a:t>
            </a:r>
            <a:r>
              <a:rPr lang="en-US" i="1" dirty="0" err="1" smtClean="0">
                <a:solidFill>
                  <a:srgbClr val="7030A0"/>
                </a:solidFill>
              </a:rPr>
              <a:t>giảng</a:t>
            </a:r>
            <a:r>
              <a:rPr lang="en-US" i="1" dirty="0" smtClean="0">
                <a:solidFill>
                  <a:srgbClr val="7030A0"/>
                </a:solidFill>
              </a:rPr>
              <a:t> </a:t>
            </a:r>
            <a:r>
              <a:rPr lang="en-US" i="1" dirty="0" err="1" smtClean="0">
                <a:solidFill>
                  <a:srgbClr val="7030A0"/>
                </a:solidFill>
              </a:rPr>
              <a:t>dạy</a:t>
            </a:r>
            <a:r>
              <a:rPr lang="en-US" i="1" dirty="0" smtClean="0">
                <a:solidFill>
                  <a:srgbClr val="7030A0"/>
                </a:solidFill>
              </a:rPr>
              <a:t> </a:t>
            </a:r>
            <a:r>
              <a:rPr lang="en-US" i="1" dirty="0" err="1" smtClean="0">
                <a:solidFill>
                  <a:srgbClr val="7030A0"/>
                </a:solidFill>
              </a:rPr>
              <a:t>lời</a:t>
            </a:r>
            <a:r>
              <a:rPr lang="en-US" i="1" dirty="0" smtClean="0">
                <a:solidFill>
                  <a:srgbClr val="7030A0"/>
                </a:solidFill>
              </a:rPr>
              <a:t> </a:t>
            </a:r>
            <a:r>
              <a:rPr lang="en-US" i="1" dirty="0" err="1" smtClean="0">
                <a:solidFill>
                  <a:srgbClr val="7030A0"/>
                </a:solidFill>
              </a:rPr>
              <a:t>của</a:t>
            </a:r>
            <a:r>
              <a:rPr lang="en-US" i="1" dirty="0" smtClean="0">
                <a:solidFill>
                  <a:srgbClr val="7030A0"/>
                </a:solidFill>
              </a:rPr>
              <a:t> </a:t>
            </a:r>
            <a:r>
              <a:rPr lang="en-US" i="1" dirty="0" err="1" smtClean="0">
                <a:solidFill>
                  <a:srgbClr val="7030A0"/>
                </a:solidFill>
              </a:rPr>
              <a:t>lẽ</a:t>
            </a:r>
            <a:r>
              <a:rPr lang="en-US" i="1" dirty="0" smtClean="0">
                <a:solidFill>
                  <a:srgbClr val="7030A0"/>
                </a:solidFill>
              </a:rPr>
              <a:t> </a:t>
            </a:r>
            <a:r>
              <a:rPr lang="en-US" i="1" dirty="0" err="1" smtClean="0">
                <a:solidFill>
                  <a:srgbClr val="7030A0"/>
                </a:solidFill>
              </a:rPr>
              <a:t>thật</a:t>
            </a:r>
            <a:r>
              <a:rPr lang="en-US" altLang="en-US" dirty="0" smtClean="0">
                <a:ea typeface="ＭＳ Ｐゴシック" pitchFamily="34" charset="-128"/>
              </a:rPr>
              <a:t>”</a:t>
            </a:r>
            <a:r>
              <a:rPr lang="en-US" dirty="0" smtClean="0">
                <a:ea typeface="ＭＳ Ｐゴシック" pitchFamily="34" charset="-128"/>
              </a:rPr>
              <a:t> (II Ti 2:15); </a:t>
            </a:r>
            <a:r>
              <a:rPr lang="en-US" dirty="0" err="1" smtClean="0">
                <a:ea typeface="ＭＳ Ｐゴシック" pitchFamily="34" charset="-128"/>
              </a:rPr>
              <a:t>thính</a:t>
            </a:r>
            <a:r>
              <a:rPr lang="en-US" dirty="0" smtClean="0">
                <a:ea typeface="ＭＳ Ｐゴシック" pitchFamily="34" charset="-128"/>
              </a:rPr>
              <a:t> </a:t>
            </a:r>
            <a:r>
              <a:rPr lang="en-US" dirty="0" err="1" smtClean="0">
                <a:ea typeface="ＭＳ Ｐゴシック" pitchFamily="34" charset="-128"/>
              </a:rPr>
              <a:t>giả</a:t>
            </a:r>
            <a:r>
              <a:rPr lang="en-US" dirty="0" smtClean="0">
                <a:ea typeface="ＭＳ Ｐゴシック" pitchFamily="34" charset="-128"/>
              </a:rPr>
              <a:t> </a:t>
            </a:r>
            <a:r>
              <a:rPr lang="en-US" dirty="0" err="1" smtClean="0">
                <a:ea typeface="ＭＳ Ｐゴシック" pitchFamily="34" charset="-128"/>
              </a:rPr>
              <a:t>phải</a:t>
            </a:r>
            <a:r>
              <a:rPr lang="en-US" dirty="0" smtClean="0">
                <a:ea typeface="ＭＳ Ｐゴシック" pitchFamily="34" charset="-128"/>
              </a:rPr>
              <a:t> </a:t>
            </a:r>
            <a:r>
              <a:rPr lang="en-US" dirty="0" err="1" smtClean="0">
                <a:ea typeface="ＭＳ Ｐゴシック" pitchFamily="34" charset="-128"/>
              </a:rPr>
              <a:t>học</a:t>
            </a:r>
            <a:r>
              <a:rPr lang="en-US" dirty="0" smtClean="0">
                <a:ea typeface="ＭＳ Ｐゴシック" pitchFamily="34" charset="-128"/>
              </a:rPr>
              <a:t>.</a:t>
            </a:r>
          </a:p>
          <a:p>
            <a:pPr eaLnBrk="1" hangingPunct="1">
              <a:buFont typeface="Arial" pitchFamily="34" charset="0"/>
              <a:buNone/>
            </a:pPr>
            <a:r>
              <a:rPr lang="en-US" dirty="0" smtClean="0">
                <a:ea typeface="ＭＳ Ｐゴシック" pitchFamily="34" charset="-128"/>
              </a:rPr>
              <a:t>	- </a:t>
            </a:r>
            <a:r>
              <a:rPr lang="en-US" dirty="0" err="1" smtClean="0">
                <a:ea typeface="ＭＳ Ｐゴシック" pitchFamily="34" charset="-128"/>
              </a:rPr>
              <a:t>Tâm</a:t>
            </a:r>
            <a:r>
              <a:rPr lang="en-US" dirty="0" smtClean="0">
                <a:ea typeface="ＭＳ Ｐゴシック" pitchFamily="34" charset="-128"/>
              </a:rPr>
              <a:t> </a:t>
            </a:r>
            <a:r>
              <a:rPr lang="en-US" dirty="0" err="1" smtClean="0">
                <a:ea typeface="ＭＳ Ｐゴシック" pitchFamily="34" charset="-128"/>
              </a:rPr>
              <a:t>trí</a:t>
            </a:r>
            <a:r>
              <a:rPr lang="en-US" dirty="0" smtClean="0">
                <a:ea typeface="ＭＳ Ｐゴシック" pitchFamily="34" charset="-128"/>
              </a:rPr>
              <a:t> </a:t>
            </a:r>
            <a:r>
              <a:rPr lang="en-US" dirty="0" err="1" smtClean="0">
                <a:ea typeface="ＭＳ Ｐゴシック" pitchFamily="34" charset="-128"/>
              </a:rPr>
              <a:t>phê</a:t>
            </a:r>
            <a:r>
              <a:rPr lang="en-US" dirty="0" smtClean="0">
                <a:ea typeface="ＭＳ Ｐゴシック" pitchFamily="34" charset="-128"/>
              </a:rPr>
              <a:t> </a:t>
            </a:r>
            <a:r>
              <a:rPr lang="en-US" dirty="0" err="1" smtClean="0">
                <a:ea typeface="ＭＳ Ｐゴシック" pitchFamily="34" charset="-128"/>
              </a:rPr>
              <a:t>bình</a:t>
            </a:r>
            <a:r>
              <a:rPr lang="en-US" dirty="0" smtClean="0">
                <a:ea typeface="ＭＳ Ｐゴシック" pitchFamily="34" charset="-128"/>
              </a:rPr>
              <a:t> </a:t>
            </a:r>
            <a:r>
              <a:rPr lang="en-US" dirty="0" err="1" smtClean="0">
                <a:ea typeface="ＭＳ Ｐゴシック" pitchFamily="34" charset="-128"/>
              </a:rPr>
              <a:t>nhưng</a:t>
            </a:r>
            <a:r>
              <a:rPr lang="en-US" dirty="0" smtClean="0">
                <a:ea typeface="ＭＳ Ｐゴシック" pitchFamily="34" charset="-128"/>
              </a:rPr>
              <a:t> </a:t>
            </a:r>
            <a:r>
              <a:rPr lang="en-US" dirty="0" err="1" smtClean="0">
                <a:ea typeface="ＭＳ Ｐゴシック" pitchFamily="34" charset="-128"/>
              </a:rPr>
              <a:t>không</a:t>
            </a:r>
            <a:r>
              <a:rPr lang="en-US" dirty="0" smtClean="0">
                <a:ea typeface="ＭＳ Ｐゴシック" pitchFamily="34" charset="-128"/>
              </a:rPr>
              <a:t> </a:t>
            </a:r>
            <a:r>
              <a:rPr lang="en-US" dirty="0" err="1" smtClean="0">
                <a:ea typeface="ＭＳ Ｐゴシック" pitchFamily="34" charset="-128"/>
              </a:rPr>
              <a:t>có</a:t>
            </a:r>
            <a:r>
              <a:rPr lang="en-US" dirty="0" smtClean="0">
                <a:ea typeface="ＭＳ Ｐゴシック" pitchFamily="34" charset="-128"/>
              </a:rPr>
              <a:t> </a:t>
            </a:r>
            <a:r>
              <a:rPr lang="en-US" dirty="0" err="1" smtClean="0">
                <a:ea typeface="ＭＳ Ｐゴシック" pitchFamily="34" charset="-128"/>
              </a:rPr>
              <a:t>thái</a:t>
            </a:r>
            <a:r>
              <a:rPr lang="en-US" dirty="0" smtClean="0">
                <a:ea typeface="ＭＳ Ｐゴシック" pitchFamily="34" charset="-128"/>
              </a:rPr>
              <a:t> </a:t>
            </a:r>
            <a:r>
              <a:rPr lang="en-US" dirty="0" err="1" smtClean="0">
                <a:ea typeface="ＭＳ Ｐゴシック" pitchFamily="34" charset="-128"/>
              </a:rPr>
              <a:t>độ</a:t>
            </a:r>
            <a:r>
              <a:rPr lang="en-US" dirty="0" smtClean="0">
                <a:ea typeface="ＭＳ Ｐゴシック" pitchFamily="34" charset="-128"/>
              </a:rPr>
              <a:t> </a:t>
            </a:r>
            <a:r>
              <a:rPr lang="en-US" dirty="0" err="1" smtClean="0">
                <a:ea typeface="ＭＳ Ｐゴシック" pitchFamily="34" charset="-128"/>
              </a:rPr>
              <a:t>chỉ</a:t>
            </a:r>
            <a:r>
              <a:rPr lang="en-US" dirty="0" smtClean="0">
                <a:ea typeface="ＭＳ Ｐゴシック" pitchFamily="34" charset="-128"/>
              </a:rPr>
              <a:t> </a:t>
            </a:r>
            <a:r>
              <a:rPr lang="en-US" dirty="0" err="1" smtClean="0">
                <a:ea typeface="ＭＳ Ｐゴシック" pitchFamily="34" charset="-128"/>
              </a:rPr>
              <a:t>trích</a:t>
            </a:r>
            <a:r>
              <a:rPr lang="en-US" dirty="0" smtClean="0">
                <a:ea typeface="ＭＳ Ｐゴシック" pitchFamily="34" charset="-128"/>
              </a:rPr>
              <a:t>.</a:t>
            </a:r>
            <a:endParaRPr lang="en-SG" dirty="0" smtClean="0">
              <a:ea typeface="ＭＳ Ｐゴシック" pitchFamily="34" charset="-128"/>
            </a:endParaRPr>
          </a:p>
        </p:txBody>
      </p:sp>
    </p:spTree>
  </p:cSld>
  <p:clrMapOvr>
    <a:masterClrMapping/>
  </p:clrMapOvr>
  <p:transition>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p:txBody>
          <a:bodyPr>
            <a:normAutofit fontScale="90000"/>
          </a:bodyPr>
          <a:lstStyle/>
          <a:p>
            <a:r>
              <a:rPr lang="en-US" b="1" dirty="0" smtClean="0">
                <a:solidFill>
                  <a:schemeClr val="accent1">
                    <a:lumMod val="50000"/>
                  </a:schemeClr>
                </a:solidFill>
                <a:ea typeface="ＭＳ Ｐゴシック" pitchFamily="34" charset="-128"/>
              </a:rPr>
              <a:t> </a:t>
            </a:r>
            <a:r>
              <a:rPr lang="en-US" b="1" dirty="0" smtClean="0">
                <a:solidFill>
                  <a:schemeClr val="accent4">
                    <a:lumMod val="75000"/>
                  </a:schemeClr>
                </a:solidFill>
                <a:ea typeface="ＭＳ Ｐゴシック" pitchFamily="34" charset="-128"/>
              </a:rPr>
              <a:t>II. </a:t>
            </a:r>
            <a:r>
              <a:rPr lang="en-US" b="1" dirty="0" err="1" smtClean="0">
                <a:solidFill>
                  <a:schemeClr val="accent4">
                    <a:lumMod val="75000"/>
                  </a:schemeClr>
                </a:solidFill>
                <a:ea typeface="ＭＳ Ｐゴシック" pitchFamily="34" charset="-128"/>
              </a:rPr>
              <a:t>Học</a:t>
            </a:r>
            <a:r>
              <a:rPr lang="en-US" b="1" dirty="0" smtClean="0">
                <a:solidFill>
                  <a:schemeClr val="accent4">
                    <a:lumMod val="75000"/>
                  </a:schemeClr>
                </a:solidFill>
                <a:ea typeface="ＭＳ Ｐゴシック" pitchFamily="34" charset="-128"/>
              </a:rPr>
              <a:t> </a:t>
            </a:r>
            <a:r>
              <a:rPr lang="en-US" b="1" dirty="0" err="1" smtClean="0">
                <a:solidFill>
                  <a:schemeClr val="accent4">
                    <a:lumMod val="75000"/>
                  </a:schemeClr>
                </a:solidFill>
                <a:ea typeface="ＭＳ Ｐゴシック" pitchFamily="34" charset="-128"/>
              </a:rPr>
              <a:t>cách</a:t>
            </a:r>
            <a:r>
              <a:rPr lang="en-US" b="1" dirty="0" smtClean="0">
                <a:solidFill>
                  <a:schemeClr val="accent4">
                    <a:lumMod val="75000"/>
                  </a:schemeClr>
                </a:solidFill>
                <a:ea typeface="ＭＳ Ｐゴシック" pitchFamily="34" charset="-128"/>
              </a:rPr>
              <a:t> </a:t>
            </a:r>
            <a:r>
              <a:rPr lang="en-US" b="1" dirty="0" err="1" smtClean="0">
                <a:solidFill>
                  <a:schemeClr val="accent4">
                    <a:lumMod val="75000"/>
                  </a:schemeClr>
                </a:solidFill>
                <a:ea typeface="ＭＳ Ｐゴシック" pitchFamily="34" charset="-128"/>
              </a:rPr>
              <a:t>trân</a:t>
            </a:r>
            <a:r>
              <a:rPr lang="en-US" b="1" dirty="0" smtClean="0">
                <a:solidFill>
                  <a:schemeClr val="accent4">
                    <a:lumMod val="75000"/>
                  </a:schemeClr>
                </a:solidFill>
                <a:ea typeface="ＭＳ Ｐゴシック" pitchFamily="34" charset="-128"/>
              </a:rPr>
              <a:t> </a:t>
            </a:r>
            <a:r>
              <a:rPr lang="en-US" b="1" dirty="0" err="1" smtClean="0">
                <a:solidFill>
                  <a:schemeClr val="accent4">
                    <a:lumMod val="75000"/>
                  </a:schemeClr>
                </a:solidFill>
                <a:ea typeface="ＭＳ Ｐゴシック" pitchFamily="34" charset="-128"/>
              </a:rPr>
              <a:t>trọng</a:t>
            </a:r>
            <a:r>
              <a:rPr lang="en-US" b="1" dirty="0" smtClean="0">
                <a:solidFill>
                  <a:schemeClr val="accent4">
                    <a:lumMod val="75000"/>
                  </a:schemeClr>
                </a:solidFill>
                <a:ea typeface="ＭＳ Ｐゴシック" pitchFamily="34" charset="-128"/>
              </a:rPr>
              <a:t>, </a:t>
            </a:r>
            <a:br>
              <a:rPr lang="en-US" b="1" dirty="0" smtClean="0">
                <a:solidFill>
                  <a:schemeClr val="accent4">
                    <a:lumMod val="75000"/>
                  </a:schemeClr>
                </a:solidFill>
                <a:ea typeface="ＭＳ Ｐゴシック" pitchFamily="34" charset="-128"/>
              </a:rPr>
            </a:br>
            <a:r>
              <a:rPr lang="en-US" b="1" dirty="0" err="1" smtClean="0">
                <a:solidFill>
                  <a:schemeClr val="accent4">
                    <a:lumMod val="75000"/>
                  </a:schemeClr>
                </a:solidFill>
                <a:ea typeface="ＭＳ Ｐゴシック" pitchFamily="34" charset="-128"/>
              </a:rPr>
              <a:t>không</a:t>
            </a:r>
            <a:r>
              <a:rPr lang="en-US" b="1" dirty="0" smtClean="0">
                <a:solidFill>
                  <a:schemeClr val="accent4">
                    <a:lumMod val="75000"/>
                  </a:schemeClr>
                </a:solidFill>
                <a:ea typeface="ＭＳ Ｐゴシック" pitchFamily="34" charset="-128"/>
              </a:rPr>
              <a:t> </a:t>
            </a:r>
            <a:r>
              <a:rPr lang="en-US" b="1" dirty="0" err="1" smtClean="0">
                <a:solidFill>
                  <a:schemeClr val="accent4">
                    <a:lumMod val="75000"/>
                  </a:schemeClr>
                </a:solidFill>
                <a:ea typeface="ＭＳ Ｐゴシック" pitchFamily="34" charset="-128"/>
              </a:rPr>
              <a:t>được</a:t>
            </a:r>
            <a:r>
              <a:rPr lang="en-US" b="1" dirty="0" smtClean="0">
                <a:solidFill>
                  <a:schemeClr val="accent4">
                    <a:lumMod val="75000"/>
                  </a:schemeClr>
                </a:solidFill>
                <a:ea typeface="ＭＳ Ｐゴシック" pitchFamily="34" charset="-128"/>
              </a:rPr>
              <a:t> </a:t>
            </a:r>
            <a:r>
              <a:rPr lang="en-US" b="1" dirty="0" err="1" smtClean="0">
                <a:solidFill>
                  <a:schemeClr val="accent4">
                    <a:lumMod val="75000"/>
                  </a:schemeClr>
                </a:solidFill>
                <a:ea typeface="ＭＳ Ｐゴシック" pitchFamily="34" charset="-128"/>
              </a:rPr>
              <a:t>lấn</a:t>
            </a:r>
            <a:r>
              <a:rPr lang="en-US" b="1" dirty="0" smtClean="0">
                <a:solidFill>
                  <a:schemeClr val="accent4">
                    <a:lumMod val="75000"/>
                  </a:schemeClr>
                </a:solidFill>
                <a:ea typeface="ＭＳ Ｐゴシック" pitchFamily="34" charset="-128"/>
              </a:rPr>
              <a:t> </a:t>
            </a:r>
            <a:r>
              <a:rPr lang="en-US" b="1" dirty="0" err="1" smtClean="0">
                <a:solidFill>
                  <a:schemeClr val="accent4">
                    <a:lumMod val="75000"/>
                  </a:schemeClr>
                </a:solidFill>
                <a:ea typeface="ＭＳ Ｐゴシック" pitchFamily="34" charset="-128"/>
              </a:rPr>
              <a:t>quyền</a:t>
            </a:r>
            <a:endParaRPr lang="en-US" dirty="0" smtClean="0">
              <a:solidFill>
                <a:schemeClr val="accent1">
                  <a:lumMod val="50000"/>
                </a:schemeClr>
              </a:solidFill>
              <a:ea typeface="ＭＳ Ｐゴシック" pitchFamily="34" charset="-128"/>
            </a:endParaRPr>
          </a:p>
        </p:txBody>
      </p:sp>
      <p:sp>
        <p:nvSpPr>
          <p:cNvPr id="230403" name="Content Placeholder 2"/>
          <p:cNvSpPr>
            <a:spLocks noGrp="1"/>
          </p:cNvSpPr>
          <p:nvPr>
            <p:ph idx="1"/>
          </p:nvPr>
        </p:nvSpPr>
        <p:spPr>
          <a:xfrm>
            <a:off x="457200" y="1600200"/>
            <a:ext cx="8229600" cy="4997450"/>
          </a:xfrm>
        </p:spPr>
        <p:txBody>
          <a:bodyPr>
            <a:normAutofit fontScale="92500" lnSpcReduction="20000"/>
          </a:bodyPr>
          <a:lstStyle/>
          <a:p>
            <a:pPr>
              <a:lnSpc>
                <a:spcPct val="90000"/>
              </a:lnSpc>
              <a:buNone/>
            </a:pPr>
            <a:r>
              <a:rPr lang="en-US" altLang="en-US" sz="2800" i="1" dirty="0" smtClean="0">
                <a:solidFill>
                  <a:srgbClr val="7030A0"/>
                </a:solidFill>
                <a:ea typeface="ＭＳ Ｐゴシック" pitchFamily="34" charset="-128"/>
              </a:rPr>
              <a:t>   “</a:t>
            </a:r>
            <a:r>
              <a:rPr lang="vi-VN" sz="2800" i="1" dirty="0" smtClean="0">
                <a:solidFill>
                  <a:srgbClr val="7030A0"/>
                </a:solidFill>
              </a:rPr>
              <a:t>Đàn bà phải yên lặng mà nghe dạy, lại phải vâng phục mọi đàng. Ta không cho phép đàn bà dạy dỗ, cũng không được cầm quyền trên đàn ông; nhưng phải ở yên lặng</a:t>
            </a:r>
            <a:r>
              <a:rPr lang="en-US" sz="2800" i="1" dirty="0" smtClean="0">
                <a:solidFill>
                  <a:srgbClr val="7030A0"/>
                </a:solidFill>
              </a:rPr>
              <a:t>.</a:t>
            </a:r>
            <a:r>
              <a:rPr lang="en-US" altLang="en-US" sz="2800" i="1" dirty="0" smtClean="0">
                <a:solidFill>
                  <a:srgbClr val="7030A0"/>
                </a:solidFill>
                <a:ea typeface="ＭＳ Ｐゴシック" pitchFamily="34" charset="-128"/>
              </a:rPr>
              <a:t>”</a:t>
            </a:r>
            <a:r>
              <a:rPr lang="en-US" altLang="ja-JP" sz="2800" i="1" dirty="0" smtClean="0">
                <a:solidFill>
                  <a:srgbClr val="7030A0"/>
                </a:solidFill>
                <a:ea typeface="ＭＳ Ｐゴシック" pitchFamily="34" charset="-128"/>
              </a:rPr>
              <a:t> </a:t>
            </a:r>
          </a:p>
          <a:p>
            <a:pPr eaLnBrk="1" hangingPunct="1">
              <a:lnSpc>
                <a:spcPct val="90000"/>
              </a:lnSpc>
              <a:buFont typeface="Arial" pitchFamily="34" charset="0"/>
              <a:buNone/>
            </a:pPr>
            <a:endParaRPr lang="en-US" altLang="ja-JP" sz="2800" dirty="0" smtClean="0">
              <a:ea typeface="ＭＳ Ｐゴシック" pitchFamily="34" charset="-128"/>
            </a:endParaRPr>
          </a:p>
          <a:p>
            <a:pPr eaLnBrk="1" hangingPunct="1">
              <a:lnSpc>
                <a:spcPct val="90000"/>
              </a:lnSpc>
              <a:buFont typeface="Arial" pitchFamily="34" charset="0"/>
              <a:buNone/>
            </a:pPr>
            <a:endParaRPr lang="en-US" sz="2800" dirty="0" smtClean="0">
              <a:ea typeface="ＭＳ Ｐゴシック" pitchFamily="34" charset="-128"/>
            </a:endParaRPr>
          </a:p>
          <a:p>
            <a:pPr eaLnBrk="1" hangingPunct="1">
              <a:lnSpc>
                <a:spcPct val="90000"/>
              </a:lnSpc>
              <a:buFont typeface="Calibri" pitchFamily="34" charset="0"/>
              <a:buAutoNum type="alphaUcPeriod" startAt="2"/>
            </a:pPr>
            <a:r>
              <a:rPr lang="en-US" dirty="0" err="1" smtClean="0">
                <a:ea typeface="ＭＳ Ｐゴシック" pitchFamily="34" charset="-128"/>
              </a:rPr>
              <a:t>Không</a:t>
            </a:r>
            <a:r>
              <a:rPr lang="en-US" dirty="0" smtClean="0">
                <a:ea typeface="ＭＳ Ｐゴシック" pitchFamily="34" charset="-128"/>
              </a:rPr>
              <a:t> </a:t>
            </a:r>
            <a:r>
              <a:rPr lang="en-US" dirty="0" err="1" smtClean="0">
                <a:ea typeface="ＭＳ Ｐゴシック" pitchFamily="34" charset="-128"/>
              </a:rPr>
              <a:t>được</a:t>
            </a:r>
            <a:r>
              <a:rPr lang="en-US" dirty="0" smtClean="0">
                <a:ea typeface="ＭＳ Ｐゴシック" pitchFamily="34" charset="-128"/>
              </a:rPr>
              <a:t> </a:t>
            </a:r>
            <a:r>
              <a:rPr lang="en-US" dirty="0" err="1" smtClean="0">
                <a:ea typeface="ＭＳ Ｐゴシック" pitchFamily="34" charset="-128"/>
              </a:rPr>
              <a:t>lấn</a:t>
            </a:r>
            <a:r>
              <a:rPr lang="en-US" dirty="0" smtClean="0">
                <a:ea typeface="ＭＳ Ｐゴシック" pitchFamily="34" charset="-128"/>
              </a:rPr>
              <a:t> </a:t>
            </a:r>
            <a:r>
              <a:rPr lang="en-US" dirty="0" err="1" smtClean="0">
                <a:ea typeface="ＭＳ Ｐゴシック" pitchFamily="34" charset="-128"/>
              </a:rPr>
              <a:t>quyền</a:t>
            </a:r>
            <a:r>
              <a:rPr lang="en-US" dirty="0" smtClean="0">
                <a:ea typeface="ＭＳ Ｐゴシック" pitchFamily="34" charset="-128"/>
              </a:rPr>
              <a:t> </a:t>
            </a:r>
            <a:r>
              <a:rPr lang="en-US" dirty="0" err="1" smtClean="0">
                <a:ea typeface="ＭＳ Ｐゴシック" pitchFamily="34" charset="-128"/>
              </a:rPr>
              <a:t>nội</a:t>
            </a:r>
            <a:r>
              <a:rPr lang="en-US" dirty="0" smtClean="0">
                <a:ea typeface="ＭＳ Ｐゴシック" pitchFamily="34" charset="-128"/>
              </a:rPr>
              <a:t> </a:t>
            </a:r>
            <a:r>
              <a:rPr lang="en-US" dirty="0" err="1" smtClean="0">
                <a:ea typeface="ＭＳ Ｐゴシック" pitchFamily="34" charset="-128"/>
              </a:rPr>
              <a:t>tại</a:t>
            </a:r>
            <a:r>
              <a:rPr lang="en-US" dirty="0" smtClean="0">
                <a:ea typeface="ＭＳ Ｐゴシック" pitchFamily="34" charset="-128"/>
              </a:rPr>
              <a:t> </a:t>
            </a:r>
            <a:endParaRPr lang="en-SG" dirty="0" smtClean="0">
              <a:ea typeface="ＭＳ Ｐゴシック" pitchFamily="34" charset="-128"/>
            </a:endParaRPr>
          </a:p>
          <a:p>
            <a:pPr eaLnBrk="1" hangingPunct="1">
              <a:lnSpc>
                <a:spcPct val="90000"/>
              </a:lnSpc>
              <a:buFont typeface="Arial" pitchFamily="34" charset="0"/>
              <a:buNone/>
            </a:pPr>
            <a:r>
              <a:rPr lang="en-SG" dirty="0" smtClean="0">
                <a:ea typeface="ＭＳ Ｐゴシック" pitchFamily="34" charset="-128"/>
              </a:rPr>
              <a:t>	- </a:t>
            </a:r>
            <a:r>
              <a:rPr lang="en-US" dirty="0" err="1" smtClean="0">
                <a:ea typeface="ＭＳ Ｐゴシック" pitchFamily="34" charset="-128"/>
              </a:rPr>
              <a:t>phải</a:t>
            </a:r>
            <a:r>
              <a:rPr lang="en-US" dirty="0" smtClean="0">
                <a:ea typeface="ＭＳ Ｐゴシック" pitchFamily="34" charset="-128"/>
              </a:rPr>
              <a:t> </a:t>
            </a:r>
            <a:r>
              <a:rPr lang="en-US" dirty="0" err="1" smtClean="0">
                <a:ea typeface="ＭＳ Ｐゴシック" pitchFamily="34" charset="-128"/>
              </a:rPr>
              <a:t>dễ</a:t>
            </a:r>
            <a:r>
              <a:rPr lang="en-US" dirty="0" smtClean="0">
                <a:ea typeface="ＭＳ Ｐゴシック" pitchFamily="34" charset="-128"/>
              </a:rPr>
              <a:t> </a:t>
            </a:r>
            <a:r>
              <a:rPr lang="en-US" dirty="0" err="1" smtClean="0">
                <a:ea typeface="ＭＳ Ｐゴシック" pitchFamily="34" charset="-128"/>
              </a:rPr>
              <a:t>dạy</a:t>
            </a:r>
            <a:r>
              <a:rPr lang="en-US" dirty="0" smtClean="0">
                <a:ea typeface="ＭＳ Ｐゴシック" pitchFamily="34" charset="-128"/>
              </a:rPr>
              <a:t>; </a:t>
            </a:r>
            <a:r>
              <a:rPr lang="en-US" dirty="0" err="1" smtClean="0">
                <a:ea typeface="ＭＳ Ｐゴシック" pitchFamily="34" charset="-128"/>
              </a:rPr>
              <a:t>chế</a:t>
            </a:r>
            <a:r>
              <a:rPr lang="en-US" dirty="0" smtClean="0">
                <a:ea typeface="ＭＳ Ｐゴシック" pitchFamily="34" charset="-128"/>
              </a:rPr>
              <a:t> </a:t>
            </a:r>
            <a:r>
              <a:rPr lang="en-US" dirty="0" err="1" smtClean="0">
                <a:ea typeface="ＭＳ Ｐゴシック" pitchFamily="34" charset="-128"/>
              </a:rPr>
              <a:t>ngự</a:t>
            </a:r>
            <a:r>
              <a:rPr lang="en-US" dirty="0" smtClean="0">
                <a:ea typeface="ＭＳ Ｐゴシック" pitchFamily="34" charset="-128"/>
              </a:rPr>
              <a:t> </a:t>
            </a:r>
            <a:r>
              <a:rPr lang="en-US" dirty="0" err="1" smtClean="0">
                <a:ea typeface="ＭＳ Ｐゴシック" pitchFamily="34" charset="-128"/>
              </a:rPr>
              <a:t>tinh</a:t>
            </a:r>
            <a:r>
              <a:rPr lang="en-US" dirty="0" smtClean="0">
                <a:ea typeface="ＭＳ Ｐゴシック" pitchFamily="34" charset="-128"/>
              </a:rPr>
              <a:t> </a:t>
            </a:r>
            <a:r>
              <a:rPr lang="en-US" dirty="0" err="1" smtClean="0">
                <a:ea typeface="ＭＳ Ｐゴシック" pitchFamily="34" charset="-128"/>
              </a:rPr>
              <a:t>thần</a:t>
            </a:r>
            <a:r>
              <a:rPr lang="en-US" dirty="0" smtClean="0">
                <a:ea typeface="ＭＳ Ｐゴシック" pitchFamily="34" charset="-128"/>
              </a:rPr>
              <a:t> </a:t>
            </a:r>
            <a:r>
              <a:rPr lang="en-US" dirty="0" err="1" smtClean="0">
                <a:ea typeface="ＭＳ Ｐゴシック" pitchFamily="34" charset="-128"/>
              </a:rPr>
              <a:t>chống</a:t>
            </a:r>
            <a:r>
              <a:rPr lang="en-US" dirty="0" smtClean="0">
                <a:ea typeface="ＭＳ Ｐゴシック" pitchFamily="34" charset="-128"/>
              </a:rPr>
              <a:t> </a:t>
            </a:r>
            <a:r>
              <a:rPr lang="en-US" dirty="0" err="1" smtClean="0">
                <a:ea typeface="ＭＳ Ｐゴシック" pitchFamily="34" charset="-128"/>
              </a:rPr>
              <a:t>đối</a:t>
            </a:r>
            <a:endParaRPr lang="en-SG" dirty="0" smtClean="0">
              <a:ea typeface="ＭＳ Ｐゴシック" pitchFamily="34" charset="-128"/>
            </a:endParaRPr>
          </a:p>
          <a:p>
            <a:pPr>
              <a:lnSpc>
                <a:spcPct val="90000"/>
              </a:lnSpc>
              <a:buNone/>
            </a:pPr>
            <a:r>
              <a:rPr lang="en-SG" dirty="0" smtClean="0">
                <a:ea typeface="ＭＳ Ｐゴシック" pitchFamily="34" charset="-128"/>
              </a:rPr>
              <a:t>	- “</a:t>
            </a:r>
            <a:r>
              <a:rPr lang="vi-VN" i="1" dirty="0" smtClean="0">
                <a:solidFill>
                  <a:srgbClr val="7030A0"/>
                </a:solidFill>
              </a:rPr>
              <a:t>lời nói của ta cũng vậy, đã ra từ miệng ta, thì chẳng trở về luống nhưng, mà chắc sẽ làm trọn điều ta muốn, thuận lợi công việc ta đã sai khiến nó</a:t>
            </a:r>
            <a:r>
              <a:rPr lang="en-SG" dirty="0" smtClean="0">
                <a:ea typeface="ＭＳ Ｐゴシック" pitchFamily="34" charset="-128"/>
              </a:rPr>
              <a:t>.</a:t>
            </a:r>
            <a:r>
              <a:rPr lang="en-SG" altLang="en-US" dirty="0" smtClean="0">
                <a:ea typeface="ＭＳ Ｐゴシック" pitchFamily="34" charset="-128"/>
              </a:rPr>
              <a:t>”</a:t>
            </a:r>
            <a:r>
              <a:rPr lang="en-SG" dirty="0" smtClean="0">
                <a:ea typeface="ＭＳ Ｐゴシック" pitchFamily="34" charset="-128"/>
              </a:rPr>
              <a:t> (</a:t>
            </a:r>
            <a:r>
              <a:rPr lang="en-US" dirty="0" smtClean="0">
                <a:ea typeface="ＭＳ Ｐゴシック" pitchFamily="34" charset="-128"/>
              </a:rPr>
              <a:t>Isa. 55:11)</a:t>
            </a:r>
          </a:p>
          <a:p>
            <a:pPr eaLnBrk="1" hangingPunct="1">
              <a:lnSpc>
                <a:spcPct val="90000"/>
              </a:lnSpc>
              <a:buFont typeface="Arial" pitchFamily="34" charset="0"/>
              <a:buNone/>
            </a:pPr>
            <a:r>
              <a:rPr lang="en-US" dirty="0" smtClean="0">
                <a:ea typeface="ＭＳ Ｐゴシック" pitchFamily="34" charset="-128"/>
              </a:rPr>
              <a:t>	- </a:t>
            </a:r>
            <a:r>
              <a:rPr lang="vi-VN" dirty="0" smtClean="0">
                <a:ea typeface="ＭＳ Ｐゴシック" pitchFamily="34" charset="-128"/>
              </a:rPr>
              <a:t>Đức Chúa Trời</a:t>
            </a:r>
            <a:r>
              <a:rPr lang="en-US" dirty="0" smtClean="0">
                <a:ea typeface="ＭＳ Ｐゴシック" pitchFamily="34" charset="-128"/>
              </a:rPr>
              <a:t> </a:t>
            </a:r>
            <a:r>
              <a:rPr lang="en-US" dirty="0" err="1" smtClean="0">
                <a:ea typeface="ＭＳ Ｐゴシック" pitchFamily="34" charset="-128"/>
              </a:rPr>
              <a:t>vẫn</a:t>
            </a:r>
            <a:r>
              <a:rPr lang="en-US" dirty="0" smtClean="0">
                <a:ea typeface="ＭＳ Ｐゴシック" pitchFamily="34" charset="-128"/>
              </a:rPr>
              <a:t> </a:t>
            </a:r>
            <a:r>
              <a:rPr lang="en-US" dirty="0" err="1" smtClean="0">
                <a:ea typeface="ＭＳ Ｐゴシック" pitchFamily="34" charset="-128"/>
              </a:rPr>
              <a:t>sử</a:t>
            </a:r>
            <a:r>
              <a:rPr lang="en-US" dirty="0" smtClean="0">
                <a:ea typeface="ＭＳ Ｐゴシック" pitchFamily="34" charset="-128"/>
              </a:rPr>
              <a:t> </a:t>
            </a:r>
            <a:r>
              <a:rPr lang="en-US" dirty="0" err="1" smtClean="0">
                <a:ea typeface="ＭＳ Ｐゴシック" pitchFamily="34" charset="-128"/>
              </a:rPr>
              <a:t>dụng</a:t>
            </a:r>
            <a:r>
              <a:rPr lang="en-US" dirty="0" smtClean="0">
                <a:ea typeface="ＭＳ Ｐゴシック" pitchFamily="34" charset="-128"/>
              </a:rPr>
              <a:t> </a:t>
            </a:r>
            <a:r>
              <a:rPr lang="en-US" dirty="0" err="1" smtClean="0">
                <a:ea typeface="ＭＳ Ｐゴシック" pitchFamily="34" charset="-128"/>
              </a:rPr>
              <a:t>những</a:t>
            </a:r>
            <a:r>
              <a:rPr lang="en-US" dirty="0" smtClean="0">
                <a:ea typeface="ＭＳ Ｐゴシック" pitchFamily="34" charset="-128"/>
              </a:rPr>
              <a:t> </a:t>
            </a:r>
            <a:r>
              <a:rPr lang="en-US" dirty="0" err="1" smtClean="0">
                <a:ea typeface="ＭＳ Ｐゴシック" pitchFamily="34" charset="-128"/>
              </a:rPr>
              <a:t>bài</a:t>
            </a:r>
            <a:r>
              <a:rPr lang="en-US" dirty="0" smtClean="0">
                <a:ea typeface="ＭＳ Ｐゴシック" pitchFamily="34" charset="-128"/>
              </a:rPr>
              <a:t> </a:t>
            </a:r>
            <a:r>
              <a:rPr lang="en-US" dirty="0" err="1" smtClean="0">
                <a:ea typeface="ＭＳ Ｐゴシック" pitchFamily="34" charset="-128"/>
              </a:rPr>
              <a:t>giảng</a:t>
            </a:r>
            <a:r>
              <a:rPr lang="en-US" dirty="0" smtClean="0">
                <a:ea typeface="ＭＳ Ｐゴシック" pitchFamily="34" charset="-128"/>
              </a:rPr>
              <a:t> “</a:t>
            </a:r>
            <a:r>
              <a:rPr lang="en-US" dirty="0" err="1" smtClean="0">
                <a:ea typeface="ＭＳ Ｐゴシック" pitchFamily="34" charset="-128"/>
              </a:rPr>
              <a:t>dở</a:t>
            </a:r>
            <a:r>
              <a:rPr lang="en-US" dirty="0" smtClean="0">
                <a:ea typeface="ＭＳ Ｐゴシック" pitchFamily="34" charset="-128"/>
              </a:rPr>
              <a:t>”!</a:t>
            </a:r>
            <a:endParaRPr lang="en-SG" dirty="0" smtClean="0">
              <a:ea typeface="ＭＳ Ｐゴシック" pitchFamily="34" charset="-128"/>
            </a:endParaRPr>
          </a:p>
          <a:p>
            <a:pPr eaLnBrk="1" hangingPunct="1">
              <a:lnSpc>
                <a:spcPct val="90000"/>
              </a:lnSpc>
            </a:pPr>
            <a:endParaRPr lang="en-SG" dirty="0" smtClean="0">
              <a:solidFill>
                <a:schemeClr val="bg1"/>
              </a:solidFill>
              <a:ea typeface="ＭＳ Ｐゴシック" pitchFamily="34" charset="-128"/>
            </a:endParaRPr>
          </a:p>
        </p:txBody>
      </p:sp>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p:txBody>
          <a:bodyPr/>
          <a:lstStyle/>
          <a:p>
            <a:pPr eaLnBrk="1" hangingPunct="1"/>
            <a:r>
              <a:rPr lang="en-US" smtClean="0">
                <a:solidFill>
                  <a:schemeClr val="bg1"/>
                </a:solidFill>
                <a:ea typeface="ＭＳ Ｐゴシック" pitchFamily="34" charset="-128"/>
              </a:rPr>
              <a:t>Learn peacefully and respectfully</a:t>
            </a:r>
          </a:p>
        </p:txBody>
      </p:sp>
      <p:pic>
        <p:nvPicPr>
          <p:cNvPr id="101378" name="Picture 2" descr="http://i.dailymail.co.uk/i/pix/2013/06/22/article-2346393-1A73F3FD000005DC-350_634x421.jpg"/>
          <p:cNvPicPr>
            <a:picLocks noChangeAspect="1" noChangeArrowheads="1"/>
          </p:cNvPicPr>
          <p:nvPr/>
        </p:nvPicPr>
        <p:blipFill>
          <a:blip r:embed="rId2" cstate="print"/>
          <a:srcRect/>
          <a:stretch>
            <a:fillRect/>
          </a:stretch>
        </p:blipFill>
        <p:spPr bwMode="auto">
          <a:xfrm>
            <a:off x="762001" y="484604"/>
            <a:ext cx="7948374" cy="5763796"/>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7813"/>
            <a:ext cx="7772400" cy="1139825"/>
          </a:xfrm>
          <a:solidFill>
            <a:schemeClr val="bg2"/>
          </a:solidFill>
          <a:effectLst>
            <a:outerShdw dist="38099" dir="2700000" algn="ctr" rotWithShape="0">
              <a:srgbClr val="000902">
                <a:alpha val="74997"/>
              </a:srgbClr>
            </a:outerShdw>
          </a:effectLst>
        </p:spPr>
        <p:txBody>
          <a:bodyPr/>
          <a:lstStyle/>
          <a:p>
            <a:pPr eaLnBrk="1" hangingPunct="1">
              <a:defRPr/>
            </a:pPr>
            <a:r>
              <a:rPr lang="en-US" sz="4000" dirty="0">
                <a:solidFill>
                  <a:schemeClr val="tx1"/>
                </a:solidFill>
                <a:effectLst>
                  <a:outerShdw blurRad="38100" dist="38100" dir="2700000" algn="tl">
                    <a:srgbClr val="000203"/>
                  </a:outerShdw>
                </a:effectLst>
                <a:latin typeface="Geneva" charset="0"/>
                <a:ea typeface="ＭＳ Ｐゴシック" charset="0"/>
                <a:cs typeface="ＭＳ Ｐゴシック" charset="0"/>
              </a:rPr>
              <a:t>1 </a:t>
            </a:r>
            <a:r>
              <a:rPr lang="en-US" sz="4000" dirty="0" smtClean="0">
                <a:solidFill>
                  <a:schemeClr val="tx1"/>
                </a:solidFill>
                <a:effectLst>
                  <a:outerShdw blurRad="38100" dist="38100" dir="2700000" algn="tl">
                    <a:srgbClr val="000203"/>
                  </a:outerShdw>
                </a:effectLst>
                <a:latin typeface="Geneva" charset="0"/>
                <a:ea typeface="ＭＳ Ｐゴシック" charset="0"/>
                <a:cs typeface="ＭＳ Ｐゴシック" charset="0"/>
              </a:rPr>
              <a:t>Ti 2:11-15</a:t>
            </a:r>
            <a:endParaRPr lang="en-US" sz="4000" dirty="0">
              <a:solidFill>
                <a:schemeClr val="tx1"/>
              </a:solidFill>
              <a:effectLst>
                <a:outerShdw blurRad="38100" dist="38100" dir="2700000" algn="tl">
                  <a:srgbClr val="000203"/>
                </a:outerShdw>
              </a:effectLst>
              <a:latin typeface="Geneva" charset="0"/>
              <a:ea typeface="ＭＳ Ｐゴシック" charset="0"/>
              <a:cs typeface="ＭＳ Ｐゴシック" charset="0"/>
            </a:endParaRPr>
          </a:p>
        </p:txBody>
      </p:sp>
      <p:pic>
        <p:nvPicPr>
          <p:cNvPr id="232451" name="Picture 3"/>
          <p:cNvPicPr>
            <a:picLocks noChangeAspect="1" noChangeArrowheads="1"/>
          </p:cNvPicPr>
          <p:nvPr/>
        </p:nvPicPr>
        <p:blipFill>
          <a:blip r:embed="rId3" cstate="print"/>
          <a:srcRect/>
          <a:stretch>
            <a:fillRect/>
          </a:stretch>
        </p:blipFill>
        <p:spPr bwMode="auto">
          <a:xfrm>
            <a:off x="0" y="0"/>
            <a:ext cx="1320800" cy="1600200"/>
          </a:xfrm>
          <a:prstGeom prst="rect">
            <a:avLst/>
          </a:prstGeom>
          <a:noFill/>
          <a:ln w="9525">
            <a:noFill/>
            <a:miter lim="800000"/>
            <a:headEnd/>
            <a:tailEnd/>
          </a:ln>
        </p:spPr>
      </p:pic>
      <p:pic>
        <p:nvPicPr>
          <p:cNvPr id="232452" name="Picture 4"/>
          <p:cNvPicPr>
            <a:picLocks noChangeAspect="1" noChangeArrowheads="1"/>
          </p:cNvPicPr>
          <p:nvPr/>
        </p:nvPicPr>
        <p:blipFill>
          <a:blip r:embed="rId4" cstate="print"/>
          <a:srcRect/>
          <a:stretch>
            <a:fillRect/>
          </a:stretch>
        </p:blipFill>
        <p:spPr bwMode="auto">
          <a:xfrm>
            <a:off x="6172200" y="2819400"/>
            <a:ext cx="2971800" cy="4038600"/>
          </a:xfrm>
          <a:prstGeom prst="rect">
            <a:avLst/>
          </a:prstGeom>
          <a:noFill/>
          <a:ln w="9525">
            <a:noFill/>
            <a:miter lim="800000"/>
            <a:headEnd/>
            <a:tailEnd/>
          </a:ln>
        </p:spPr>
      </p:pic>
      <p:sp>
        <p:nvSpPr>
          <p:cNvPr id="96261" name="Rectangle 5"/>
          <p:cNvSpPr>
            <a:spLocks noChangeArrowheads="1"/>
          </p:cNvSpPr>
          <p:nvPr/>
        </p:nvSpPr>
        <p:spPr bwMode="black">
          <a:xfrm>
            <a:off x="152400" y="2895600"/>
            <a:ext cx="5988050" cy="3962400"/>
          </a:xfrm>
          <a:prstGeom prst="rect">
            <a:avLst/>
          </a:prstGeom>
          <a:noFill/>
          <a:ln w="9525">
            <a:noFill/>
            <a:miter lim="800000"/>
            <a:headEnd/>
            <a:tailEnd/>
          </a:ln>
          <a:effectLst/>
        </p:spPr>
        <p:txBody>
          <a:bodyPr lIns="91430" tIns="45716" rIns="91430" bIns="45716"/>
          <a:lstStyle/>
          <a:p>
            <a:r>
              <a:rPr lang="en-US" sz="2800" dirty="0" smtClean="0"/>
              <a:t>“</a:t>
            </a:r>
            <a:r>
              <a:rPr lang="vi-VN" sz="2800" dirty="0" smtClean="0"/>
              <a:t>Vì A-đam được dựng nên trước nhứt, rồi mới tới Ê-va. </a:t>
            </a:r>
            <a:r>
              <a:rPr lang="vi-VN" sz="2800" baseline="30000" dirty="0" smtClean="0"/>
              <a:t>14 </a:t>
            </a:r>
            <a:r>
              <a:rPr lang="vi-VN" sz="2800" dirty="0" smtClean="0"/>
              <a:t>Lại không phải A-đam bị dỗ dành, bèn là người đàn bà bị dỗ dành mà sa vào tội lỗi</a:t>
            </a:r>
            <a:r>
              <a:rPr lang="en-US" sz="2800" dirty="0" smtClean="0"/>
              <a:t>. </a:t>
            </a:r>
            <a:r>
              <a:rPr lang="vi-VN" sz="2800" dirty="0" smtClean="0"/>
              <a:t>Dầu vậy, nếu đàn bà lấy đức hạnh mà bền đỗ trong đức tin, trong sự yêu thương, và trong sự nên thánh, thì sẽ nhân đẻ con mà được cứu rỗi.</a:t>
            </a:r>
            <a:r>
              <a:rPr lang="en-US" sz="2800" dirty="0" smtClean="0"/>
              <a:t>”</a:t>
            </a:r>
            <a:r>
              <a:rPr lang="vi-VN" sz="2800" dirty="0" smtClean="0"/>
              <a:t> </a:t>
            </a:r>
          </a:p>
          <a:p>
            <a:endParaRPr lang="en-US" sz="2800" dirty="0">
              <a:solidFill>
                <a:srgbClr val="FFFFFF"/>
              </a:solidFill>
              <a:effectLst>
                <a:outerShdw blurRad="38100" dist="38100" dir="2700000" algn="tl">
                  <a:srgbClr val="000000"/>
                </a:outerShdw>
              </a:effectLst>
              <a:latin typeface="Geneva" pitchFamily="-84" charset="0"/>
            </a:endParaRPr>
          </a:p>
        </p:txBody>
      </p:sp>
      <p:sp>
        <p:nvSpPr>
          <p:cNvPr id="96262" name="Rectangle 6"/>
          <p:cNvSpPr>
            <a:spLocks noGrp="1" noChangeArrowheads="1"/>
          </p:cNvSpPr>
          <p:nvPr>
            <p:ph type="body" idx="1"/>
          </p:nvPr>
        </p:nvSpPr>
        <p:spPr>
          <a:xfrm>
            <a:off x="107950" y="1565275"/>
            <a:ext cx="9001125" cy="1503363"/>
          </a:xfrm>
          <a:effectLst/>
        </p:spPr>
        <p:txBody>
          <a:bodyPr>
            <a:normAutofit fontScale="92500"/>
          </a:bodyPr>
          <a:lstStyle/>
          <a:p>
            <a:pPr marL="1588" indent="-1588">
              <a:buNone/>
              <a:defRPr/>
            </a:pPr>
            <a:r>
              <a:rPr lang="en-US" altLang="en-US" sz="2800" i="1" dirty="0" smtClean="0">
                <a:solidFill>
                  <a:srgbClr val="7030A0"/>
                </a:solidFill>
                <a:ea typeface="ＭＳ Ｐゴシック" pitchFamily="34" charset="-128"/>
              </a:rPr>
              <a:t>“</a:t>
            </a:r>
            <a:r>
              <a:rPr lang="vi-VN" sz="2800" i="1" dirty="0" smtClean="0">
                <a:solidFill>
                  <a:srgbClr val="7030A0"/>
                </a:solidFill>
              </a:rPr>
              <a:t>Đàn bà phải yên lặng mà nghe dạy, lại phải vâng phục mọi đàng. Ta không cho phép đàn bà dạy dỗ, cũng không được cầm quyền trên đàn ông; nhưng phải ở yên lặng</a:t>
            </a:r>
            <a:r>
              <a:rPr lang="en-US" sz="2800" i="1" dirty="0" smtClean="0">
                <a:solidFill>
                  <a:srgbClr val="7030A0"/>
                </a:solidFill>
              </a:rPr>
              <a:t>.</a:t>
            </a:r>
            <a:r>
              <a:rPr lang="en-US" altLang="en-US" sz="2800" i="1" dirty="0" smtClean="0">
                <a:solidFill>
                  <a:srgbClr val="7030A0"/>
                </a:solidFill>
                <a:ea typeface="ＭＳ Ｐゴシック" pitchFamily="34" charset="-128"/>
              </a:rPr>
              <a:t>”</a:t>
            </a:r>
            <a:endParaRPr lang="en-US" sz="2800" b="1" dirty="0" smtClean="0">
              <a:latin typeface="Geneva" pitchFamily="-84" charset="0"/>
              <a:ea typeface="ＭＳ Ｐゴシック"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219200" y="533400"/>
            <a:ext cx="7772400" cy="1143000"/>
          </a:xfrm>
        </p:spPr>
        <p:txBody>
          <a:bodyPr/>
          <a:lstStyle/>
          <a:p>
            <a:pPr algn="r" eaLnBrk="1" hangingPunct="1">
              <a:defRPr/>
            </a:pPr>
            <a:r>
              <a:rPr lang="en-US" sz="3600" b="1" dirty="0" err="1" smtClean="0">
                <a:effectLst>
                  <a:outerShdw blurRad="38100" dist="38100" dir="2700000" algn="tl">
                    <a:srgbClr val="DDDDDD"/>
                  </a:outerShdw>
                </a:effectLst>
              </a:rPr>
              <a:t>Sự</a:t>
            </a:r>
            <a:r>
              <a:rPr lang="en-US" sz="3600" b="1" dirty="0" smtClean="0">
                <a:effectLst>
                  <a:outerShdw blurRad="38100" dist="38100" dir="2700000" algn="tl">
                    <a:srgbClr val="DDDDDD"/>
                  </a:outerShdw>
                </a:effectLst>
              </a:rPr>
              <a:t> </a:t>
            </a:r>
            <a:r>
              <a:rPr lang="en-US" sz="3600" b="1" dirty="0" err="1" smtClean="0">
                <a:effectLst>
                  <a:outerShdw blurRad="38100" dist="38100" dir="2700000" algn="tl">
                    <a:srgbClr val="DDDDDD"/>
                  </a:outerShdw>
                </a:effectLst>
              </a:rPr>
              <a:t>vâng</a:t>
            </a:r>
            <a:r>
              <a:rPr lang="en-US" sz="3600" b="1" dirty="0" smtClean="0">
                <a:effectLst>
                  <a:outerShdw blurRad="38100" dist="38100" dir="2700000" algn="tl">
                    <a:srgbClr val="DDDDDD"/>
                  </a:outerShdw>
                </a:effectLst>
              </a:rPr>
              <a:t> </a:t>
            </a:r>
            <a:r>
              <a:rPr lang="en-US" sz="3600" b="1" dirty="0" err="1" smtClean="0">
                <a:effectLst>
                  <a:outerShdw blurRad="38100" dist="38100" dir="2700000" algn="tl">
                    <a:srgbClr val="DDDDDD"/>
                  </a:outerShdw>
                </a:effectLst>
              </a:rPr>
              <a:t>phục</a:t>
            </a:r>
            <a:r>
              <a:rPr lang="en-US" sz="3600" b="1" dirty="0" smtClean="0">
                <a:effectLst>
                  <a:outerShdw blurRad="38100" dist="38100" dir="2700000" algn="tl">
                    <a:srgbClr val="DDDDDD"/>
                  </a:outerShdw>
                </a:effectLst>
              </a:rPr>
              <a:t> </a:t>
            </a:r>
            <a:r>
              <a:rPr lang="en-US" sz="3600" b="1" dirty="0" err="1" smtClean="0">
                <a:effectLst>
                  <a:outerShdw blurRad="38100" dist="38100" dir="2700000" algn="tl">
                    <a:srgbClr val="DDDDDD"/>
                  </a:outerShdw>
                </a:effectLst>
              </a:rPr>
              <a:t>của</a:t>
            </a:r>
            <a:r>
              <a:rPr lang="en-US" sz="3600" b="1" dirty="0" smtClean="0">
                <a:effectLst>
                  <a:outerShdw blurRad="38100" dist="38100" dir="2700000" algn="tl">
                    <a:srgbClr val="DDDDDD"/>
                  </a:outerShdw>
                </a:effectLst>
              </a:rPr>
              <a:t> </a:t>
            </a:r>
            <a:r>
              <a:rPr lang="en-US" sz="3600" b="1" dirty="0" err="1" smtClean="0">
                <a:effectLst>
                  <a:outerShdw blurRad="38100" dist="38100" dir="2700000" algn="tl">
                    <a:srgbClr val="DDDDDD"/>
                  </a:outerShdw>
                </a:effectLst>
              </a:rPr>
              <a:t>phụ</a:t>
            </a:r>
            <a:r>
              <a:rPr lang="en-US" sz="3600" b="1" dirty="0" smtClean="0">
                <a:effectLst>
                  <a:outerShdw blurRad="38100" dist="38100" dir="2700000" algn="tl">
                    <a:srgbClr val="DDDDDD"/>
                  </a:outerShdw>
                </a:effectLst>
              </a:rPr>
              <a:t> </a:t>
            </a:r>
            <a:r>
              <a:rPr lang="en-US" sz="3600" b="1" dirty="0" err="1" smtClean="0">
                <a:effectLst>
                  <a:outerShdw blurRad="38100" dist="38100" dir="2700000" algn="tl">
                    <a:srgbClr val="DDDDDD"/>
                  </a:outerShdw>
                </a:effectLst>
              </a:rPr>
              <a:t>nữ</a:t>
            </a:r>
            <a:r>
              <a:rPr lang="en-US" sz="3600" b="1" dirty="0" smtClean="0">
                <a:effectLst>
                  <a:outerShdw blurRad="38100" dist="38100" dir="2700000" algn="tl">
                    <a:srgbClr val="DDDDDD"/>
                  </a:outerShdw>
                </a:effectLst>
              </a:rPr>
              <a:t> </a:t>
            </a:r>
            <a:r>
              <a:rPr lang="en-US" sz="3200" b="1" dirty="0" smtClean="0"/>
              <a:t>2:11-12</a:t>
            </a:r>
            <a:r>
              <a:rPr lang="en-US" sz="4000" dirty="0" smtClean="0"/>
              <a:t> </a:t>
            </a:r>
            <a:endParaRPr lang="en-US" sz="4000" dirty="0" smtClean="0"/>
          </a:p>
        </p:txBody>
      </p:sp>
      <p:sp>
        <p:nvSpPr>
          <p:cNvPr id="191491" name="Rectangle 3"/>
          <p:cNvSpPr>
            <a:spLocks noGrp="1" noChangeArrowheads="1"/>
          </p:cNvSpPr>
          <p:nvPr>
            <p:ph type="body" sz="half" idx="1"/>
          </p:nvPr>
        </p:nvSpPr>
        <p:spPr>
          <a:xfrm>
            <a:off x="685800" y="1600200"/>
            <a:ext cx="3884613" cy="2819400"/>
          </a:xfrm>
        </p:spPr>
        <p:txBody>
          <a:bodyPr>
            <a:normAutofit lnSpcReduction="10000"/>
          </a:bodyPr>
          <a:lstStyle/>
          <a:p>
            <a:pPr marL="0" indent="0" algn="ctr" eaLnBrk="1" hangingPunct="1">
              <a:lnSpc>
                <a:spcPct val="90000"/>
              </a:lnSpc>
              <a:buFontTx/>
              <a:buNone/>
            </a:pPr>
            <a:r>
              <a:rPr lang="en-US" sz="4000" b="1" i="1" u="sng" dirty="0" err="1" smtClean="0">
                <a:solidFill>
                  <a:srgbClr val="FF3300"/>
                </a:solidFill>
                <a:ea typeface="ＭＳ Ｐゴシック" pitchFamily="34" charset="-128"/>
              </a:rPr>
              <a:t>Văn</a:t>
            </a:r>
            <a:r>
              <a:rPr lang="en-US" sz="4000" b="1" i="1" u="sng" dirty="0" smtClean="0">
                <a:solidFill>
                  <a:srgbClr val="FF3300"/>
                </a:solidFill>
                <a:ea typeface="ＭＳ Ｐゴシック" pitchFamily="34" charset="-128"/>
              </a:rPr>
              <a:t> </a:t>
            </a:r>
            <a:r>
              <a:rPr lang="en-US" sz="4000" b="1" i="1" u="sng" dirty="0" err="1" smtClean="0">
                <a:solidFill>
                  <a:srgbClr val="FF3300"/>
                </a:solidFill>
                <a:ea typeface="ＭＳ Ｐゴシック" pitchFamily="34" charset="-128"/>
              </a:rPr>
              <a:t>hóa</a:t>
            </a:r>
            <a:r>
              <a:rPr lang="en-US" sz="4000" b="1" dirty="0" smtClean="0">
                <a:ea typeface="ＭＳ Ｐゴシック" pitchFamily="34" charset="-128"/>
              </a:rPr>
              <a:t> </a:t>
            </a:r>
            <a:endParaRPr lang="en-US" sz="4000" b="1" dirty="0" smtClean="0">
              <a:ea typeface="ＭＳ Ｐゴシック" pitchFamily="34" charset="-128"/>
            </a:endParaRPr>
          </a:p>
          <a:p>
            <a:pPr marL="0" indent="0" algn="ctr" eaLnBrk="1" hangingPunct="1">
              <a:lnSpc>
                <a:spcPct val="90000"/>
              </a:lnSpc>
              <a:buFontTx/>
              <a:buNone/>
            </a:pPr>
            <a:r>
              <a:rPr lang="en-US" sz="3600" b="1" i="1" dirty="0" err="1" smtClean="0">
                <a:ea typeface="ＭＳ Ｐゴシック" pitchFamily="34" charset="-128"/>
              </a:rPr>
              <a:t>Học</a:t>
            </a:r>
            <a:r>
              <a:rPr lang="en-US" sz="3600" b="1" i="1" dirty="0" smtClean="0">
                <a:ea typeface="ＭＳ Ｐゴシック" pitchFamily="34" charset="-128"/>
              </a:rPr>
              <a:t> </a:t>
            </a:r>
            <a:r>
              <a:rPr lang="en-US" sz="3600" b="1" i="1" dirty="0" err="1" smtClean="0">
                <a:ea typeface="ＭＳ Ｐゴシック" pitchFamily="34" charset="-128"/>
              </a:rPr>
              <a:t>hỏi</a:t>
            </a:r>
            <a:r>
              <a:rPr lang="en-US" sz="3600" b="1" i="1" dirty="0" smtClean="0">
                <a:ea typeface="ＭＳ Ｐゴシック" pitchFamily="34" charset="-128"/>
              </a:rPr>
              <a:t> </a:t>
            </a:r>
            <a:r>
              <a:rPr lang="en-US" sz="3600" b="1" i="1" dirty="0" err="1" smtClean="0">
                <a:ea typeface="ＭＳ Ｐゴシック" pitchFamily="34" charset="-128"/>
              </a:rPr>
              <a:t>trong</a:t>
            </a:r>
            <a:r>
              <a:rPr lang="en-US" sz="3600" b="1" i="1" dirty="0" smtClean="0">
                <a:ea typeface="ＭＳ Ｐゴシック" pitchFamily="34" charset="-128"/>
              </a:rPr>
              <a:t> </a:t>
            </a:r>
            <a:r>
              <a:rPr lang="en-US" sz="3600" b="1" i="1" dirty="0" err="1" smtClean="0">
                <a:solidFill>
                  <a:srgbClr val="FF0000"/>
                </a:solidFill>
                <a:ea typeface="ＭＳ Ｐゴシック" pitchFamily="34" charset="-128"/>
              </a:rPr>
              <a:t>yên</a:t>
            </a:r>
            <a:r>
              <a:rPr lang="en-US" sz="3600" b="1" i="1" dirty="0" smtClean="0">
                <a:solidFill>
                  <a:srgbClr val="FF0000"/>
                </a:solidFill>
                <a:ea typeface="ＭＳ Ｐゴシック" pitchFamily="34" charset="-128"/>
              </a:rPr>
              <a:t> </a:t>
            </a:r>
            <a:r>
              <a:rPr lang="en-US" sz="3600" b="1" i="1" dirty="0" err="1" smtClean="0">
                <a:solidFill>
                  <a:srgbClr val="FF0000"/>
                </a:solidFill>
                <a:ea typeface="ＭＳ Ｐゴシック" pitchFamily="34" charset="-128"/>
              </a:rPr>
              <a:t>lặng</a:t>
            </a:r>
            <a:r>
              <a:rPr lang="en-US" sz="3600" b="1" i="1" dirty="0" smtClean="0">
                <a:solidFill>
                  <a:srgbClr val="FF0000"/>
                </a:solidFill>
                <a:ea typeface="ＭＳ Ｐゴシック" pitchFamily="34" charset="-128"/>
              </a:rPr>
              <a:t> </a:t>
            </a:r>
            <a:endParaRPr lang="en-US" sz="3600" b="1" i="1" dirty="0" smtClean="0">
              <a:solidFill>
                <a:srgbClr val="FF0000"/>
              </a:solidFill>
              <a:ea typeface="ＭＳ Ｐゴシック" pitchFamily="34" charset="-128"/>
            </a:endParaRPr>
          </a:p>
          <a:p>
            <a:pPr marL="0" indent="0" algn="ctr" eaLnBrk="1" hangingPunct="1">
              <a:lnSpc>
                <a:spcPct val="90000"/>
              </a:lnSpc>
              <a:buFontTx/>
              <a:buNone/>
            </a:pPr>
            <a:r>
              <a:rPr lang="en-US" sz="3600" b="1" i="1" dirty="0" err="1" smtClean="0">
                <a:solidFill>
                  <a:srgbClr val="FF3300"/>
                </a:solidFill>
                <a:ea typeface="ＭＳ Ｐゴシック" pitchFamily="34" charset="-128"/>
              </a:rPr>
              <a:t>Không</a:t>
            </a:r>
            <a:r>
              <a:rPr lang="en-US" sz="3600" b="1" i="1" dirty="0" smtClean="0">
                <a:solidFill>
                  <a:srgbClr val="FF3300"/>
                </a:solidFill>
                <a:ea typeface="ＭＳ Ｐゴシック" pitchFamily="34" charset="-128"/>
              </a:rPr>
              <a:t> </a:t>
            </a:r>
            <a:r>
              <a:rPr lang="en-US" sz="3600" b="1" i="1" dirty="0" err="1" smtClean="0">
                <a:solidFill>
                  <a:srgbClr val="FF3300"/>
                </a:solidFill>
                <a:ea typeface="ＭＳ Ｐゴシック" pitchFamily="34" charset="-128"/>
              </a:rPr>
              <a:t>được</a:t>
            </a:r>
            <a:r>
              <a:rPr lang="en-US" sz="3600" b="1" i="1" dirty="0" smtClean="0">
                <a:solidFill>
                  <a:srgbClr val="FF3300"/>
                </a:solidFill>
                <a:ea typeface="ＭＳ Ｐゴシック" pitchFamily="34" charset="-128"/>
              </a:rPr>
              <a:t> </a:t>
            </a:r>
            <a:r>
              <a:rPr lang="en-US" sz="3600" b="1" i="1" dirty="0" err="1" smtClean="0">
                <a:solidFill>
                  <a:srgbClr val="FF3300"/>
                </a:solidFill>
                <a:ea typeface="ＭＳ Ｐゴシック" pitchFamily="34" charset="-128"/>
              </a:rPr>
              <a:t>phép</a:t>
            </a:r>
            <a:r>
              <a:rPr lang="en-US" sz="3600" b="1" i="1" dirty="0" smtClean="0">
                <a:solidFill>
                  <a:srgbClr val="FF3300"/>
                </a:solidFill>
                <a:ea typeface="ＭＳ Ｐゴシック" pitchFamily="34" charset="-128"/>
              </a:rPr>
              <a:t> </a:t>
            </a:r>
            <a:r>
              <a:rPr lang="en-US" sz="3600" b="1" i="1" dirty="0" err="1" smtClean="0">
                <a:solidFill>
                  <a:srgbClr val="FF3300"/>
                </a:solidFill>
                <a:ea typeface="ＭＳ Ｐゴシック" pitchFamily="34" charset="-128"/>
              </a:rPr>
              <a:t>dạy</a:t>
            </a:r>
            <a:r>
              <a:rPr lang="en-US" sz="3600" b="1" i="1" dirty="0" smtClean="0">
                <a:solidFill>
                  <a:srgbClr val="FF3300"/>
                </a:solidFill>
                <a:ea typeface="ＭＳ Ｐゴシック" pitchFamily="34" charset="-128"/>
              </a:rPr>
              <a:t> </a:t>
            </a:r>
            <a:r>
              <a:rPr lang="en-US" sz="3600" b="1" i="1" dirty="0" err="1" smtClean="0">
                <a:solidFill>
                  <a:srgbClr val="FF3300"/>
                </a:solidFill>
                <a:ea typeface="ＭＳ Ｐゴシック" pitchFamily="34" charset="-128"/>
              </a:rPr>
              <a:t>dỗ</a:t>
            </a:r>
            <a:r>
              <a:rPr lang="en-US" sz="3600" b="1" i="1" dirty="0" smtClean="0">
                <a:solidFill>
                  <a:srgbClr val="FF3300"/>
                </a:solidFill>
                <a:ea typeface="ＭＳ Ｐゴシック" pitchFamily="34" charset="-128"/>
              </a:rPr>
              <a:t>?</a:t>
            </a:r>
            <a:endParaRPr lang="en-US" b="1" dirty="0" smtClean="0">
              <a:ea typeface="ＭＳ Ｐゴシック" pitchFamily="34" charset="-128"/>
            </a:endParaRPr>
          </a:p>
        </p:txBody>
      </p:sp>
      <p:sp>
        <p:nvSpPr>
          <p:cNvPr id="191492" name="Rectangle 4"/>
          <p:cNvSpPr>
            <a:spLocks noGrp="1" noChangeArrowheads="1"/>
          </p:cNvSpPr>
          <p:nvPr>
            <p:ph type="body" sz="half" idx="2"/>
          </p:nvPr>
        </p:nvSpPr>
        <p:spPr>
          <a:xfrm>
            <a:off x="4648200" y="1600200"/>
            <a:ext cx="4244975" cy="4114800"/>
          </a:xfrm>
        </p:spPr>
        <p:txBody>
          <a:bodyPr>
            <a:normAutofit lnSpcReduction="10000"/>
          </a:bodyPr>
          <a:lstStyle/>
          <a:p>
            <a:pPr algn="ctr" eaLnBrk="1" hangingPunct="1">
              <a:lnSpc>
                <a:spcPct val="90000"/>
              </a:lnSpc>
              <a:buFontTx/>
              <a:buNone/>
            </a:pPr>
            <a:r>
              <a:rPr lang="en-US" sz="4000" b="1" u="sng" dirty="0" err="1" smtClean="0">
                <a:solidFill>
                  <a:srgbClr val="0066FF"/>
                </a:solidFill>
                <a:ea typeface="ＭＳ Ｐゴシック" pitchFamily="34" charset="-128"/>
              </a:rPr>
              <a:t>Lẽ</a:t>
            </a:r>
            <a:r>
              <a:rPr lang="en-US" sz="4000" b="1" u="sng" dirty="0" smtClean="0">
                <a:solidFill>
                  <a:srgbClr val="0066FF"/>
                </a:solidFill>
                <a:ea typeface="ＭＳ Ｐゴシック" pitchFamily="34" charset="-128"/>
              </a:rPr>
              <a:t> </a:t>
            </a:r>
            <a:r>
              <a:rPr lang="en-US" sz="4000" b="1" u="sng" dirty="0" err="1" smtClean="0">
                <a:solidFill>
                  <a:srgbClr val="0066FF"/>
                </a:solidFill>
                <a:ea typeface="ＭＳ Ｐゴシック" pitchFamily="34" charset="-128"/>
              </a:rPr>
              <a:t>thật</a:t>
            </a:r>
            <a:endParaRPr lang="en-US" sz="4000" b="1" u="sng" dirty="0" smtClean="0">
              <a:solidFill>
                <a:srgbClr val="0066FF"/>
              </a:solidFill>
              <a:ea typeface="ＭＳ Ｐゴシック" pitchFamily="34" charset="-128"/>
            </a:endParaRPr>
          </a:p>
          <a:p>
            <a:pPr algn="ctr" eaLnBrk="1" hangingPunct="1">
              <a:lnSpc>
                <a:spcPct val="90000"/>
              </a:lnSpc>
              <a:buFontTx/>
              <a:buNone/>
            </a:pPr>
            <a:r>
              <a:rPr lang="en-US" sz="3600" b="1" dirty="0" err="1" smtClean="0">
                <a:solidFill>
                  <a:srgbClr val="3E2DF9"/>
                </a:solidFill>
                <a:ea typeface="ＭＳ Ｐゴシック" pitchFamily="34" charset="-128"/>
              </a:rPr>
              <a:t>Vâng</a:t>
            </a:r>
            <a:r>
              <a:rPr lang="en-US" sz="3600" b="1" dirty="0" smtClean="0">
                <a:solidFill>
                  <a:srgbClr val="3E2DF9"/>
                </a:solidFill>
                <a:ea typeface="ＭＳ Ｐゴシック" pitchFamily="34" charset="-128"/>
              </a:rPr>
              <a:t> </a:t>
            </a:r>
            <a:r>
              <a:rPr lang="en-US" sz="3600" b="1" dirty="0" err="1" smtClean="0">
                <a:solidFill>
                  <a:srgbClr val="3E2DF9"/>
                </a:solidFill>
                <a:ea typeface="ＭＳ Ｐゴシック" pitchFamily="34" charset="-128"/>
              </a:rPr>
              <a:t>phục</a:t>
            </a:r>
            <a:r>
              <a:rPr lang="en-US" sz="3600" b="1" dirty="0" smtClean="0">
                <a:solidFill>
                  <a:srgbClr val="3E2DF9"/>
                </a:solidFill>
                <a:ea typeface="ＭＳ Ｐゴシック" pitchFamily="34" charset="-128"/>
              </a:rPr>
              <a:t> </a:t>
            </a:r>
            <a:r>
              <a:rPr lang="en-US" sz="3600" b="1" dirty="0" err="1" smtClean="0">
                <a:ea typeface="ＭＳ Ｐゴシック" pitchFamily="34" charset="-128"/>
              </a:rPr>
              <a:t>trọn</a:t>
            </a:r>
            <a:r>
              <a:rPr lang="en-US" sz="3600" b="1" dirty="0" smtClean="0">
                <a:ea typeface="ＭＳ Ｐゴシック" pitchFamily="34" charset="-128"/>
              </a:rPr>
              <a:t> </a:t>
            </a:r>
            <a:r>
              <a:rPr lang="en-US" sz="3600" b="1" dirty="0" err="1" smtClean="0">
                <a:ea typeface="ＭＳ Ｐゴシック" pitchFamily="34" charset="-128"/>
              </a:rPr>
              <a:t>vẹn</a:t>
            </a:r>
            <a:r>
              <a:rPr lang="en-US" sz="3600" b="1" dirty="0" smtClean="0">
                <a:ea typeface="ＭＳ Ｐゴシック" pitchFamily="34" charset="-128"/>
              </a:rPr>
              <a:t> </a:t>
            </a:r>
            <a:endParaRPr lang="en-US" sz="3600" b="1" dirty="0" smtClean="0">
              <a:ea typeface="ＭＳ Ｐゴシック" pitchFamily="34" charset="-128"/>
            </a:endParaRPr>
          </a:p>
          <a:p>
            <a:pPr algn="ctr" eaLnBrk="1" hangingPunct="1">
              <a:lnSpc>
                <a:spcPct val="90000"/>
              </a:lnSpc>
              <a:buFontTx/>
              <a:buNone/>
            </a:pPr>
            <a:endParaRPr lang="en-US" sz="3600" b="1" u="sng" dirty="0" smtClean="0">
              <a:ea typeface="ＭＳ Ｐゴシック" pitchFamily="34" charset="-128"/>
            </a:endParaRPr>
          </a:p>
          <a:p>
            <a:pPr algn="ctr" eaLnBrk="1" hangingPunct="1">
              <a:lnSpc>
                <a:spcPct val="90000"/>
              </a:lnSpc>
              <a:buFontTx/>
              <a:buNone/>
            </a:pPr>
            <a:r>
              <a:rPr lang="en-US" sz="3600" b="1" dirty="0" err="1" smtClean="0">
                <a:solidFill>
                  <a:srgbClr val="3E2DF9"/>
                </a:solidFill>
                <a:ea typeface="ＭＳ Ｐゴシック" pitchFamily="34" charset="-128"/>
              </a:rPr>
              <a:t>Không</a:t>
            </a:r>
            <a:r>
              <a:rPr lang="en-US" sz="3600" b="1" dirty="0" smtClean="0">
                <a:solidFill>
                  <a:srgbClr val="3E2DF9"/>
                </a:solidFill>
                <a:ea typeface="ＭＳ Ｐゴシック" pitchFamily="34" charset="-128"/>
              </a:rPr>
              <a:t> </a:t>
            </a:r>
            <a:r>
              <a:rPr lang="en-US" sz="3600" b="1" dirty="0" err="1" smtClean="0">
                <a:solidFill>
                  <a:srgbClr val="3E2DF9"/>
                </a:solidFill>
                <a:ea typeface="ＭＳ Ｐゴシック" pitchFamily="34" charset="-128"/>
              </a:rPr>
              <a:t>dạy</a:t>
            </a:r>
            <a:r>
              <a:rPr lang="en-US" sz="3600" b="1" dirty="0" smtClean="0">
                <a:solidFill>
                  <a:srgbClr val="3E2DF9"/>
                </a:solidFill>
                <a:ea typeface="ＭＳ Ｐゴシック" pitchFamily="34" charset="-128"/>
              </a:rPr>
              <a:t> </a:t>
            </a:r>
            <a:r>
              <a:rPr lang="en-US" sz="3600" b="1" dirty="0" err="1" smtClean="0">
                <a:solidFill>
                  <a:srgbClr val="3E2DF9"/>
                </a:solidFill>
                <a:ea typeface="ＭＳ Ｐゴシック" pitchFamily="34" charset="-128"/>
              </a:rPr>
              <a:t>dỗ</a:t>
            </a:r>
            <a:r>
              <a:rPr lang="en-US" sz="3600" b="1" dirty="0" smtClean="0">
                <a:solidFill>
                  <a:srgbClr val="3E2DF9"/>
                </a:solidFill>
                <a:ea typeface="ＭＳ Ｐゴシック" pitchFamily="34" charset="-128"/>
              </a:rPr>
              <a:t> hay </a:t>
            </a:r>
            <a:r>
              <a:rPr lang="en-US" sz="3600" b="1" dirty="0" err="1" smtClean="0">
                <a:solidFill>
                  <a:srgbClr val="3E2DF9"/>
                </a:solidFill>
                <a:ea typeface="ＭＳ Ｐゴシック" pitchFamily="34" charset="-128"/>
              </a:rPr>
              <a:t>cầm</a:t>
            </a:r>
            <a:r>
              <a:rPr lang="en-US" sz="3600" b="1" dirty="0" smtClean="0">
                <a:solidFill>
                  <a:srgbClr val="3E2DF9"/>
                </a:solidFill>
                <a:ea typeface="ＭＳ Ｐゴシック" pitchFamily="34" charset="-128"/>
              </a:rPr>
              <a:t> </a:t>
            </a:r>
            <a:r>
              <a:rPr lang="en-US" sz="3600" b="1" dirty="0" err="1" smtClean="0">
                <a:solidFill>
                  <a:srgbClr val="3E2DF9"/>
                </a:solidFill>
                <a:ea typeface="ＭＳ Ｐゴシック" pitchFamily="34" charset="-128"/>
              </a:rPr>
              <a:t>quyền</a:t>
            </a:r>
            <a:r>
              <a:rPr lang="en-US" sz="3600" b="1" dirty="0" smtClean="0">
                <a:solidFill>
                  <a:srgbClr val="3E2DF9"/>
                </a:solidFill>
                <a:ea typeface="ＭＳ Ｐゴシック" pitchFamily="34" charset="-128"/>
              </a:rPr>
              <a:t> </a:t>
            </a:r>
            <a:r>
              <a:rPr lang="en-US" sz="3600" b="1" dirty="0" smtClean="0">
                <a:ea typeface="ＭＳ Ｐゴシック" pitchFamily="34" charset="-128"/>
              </a:rPr>
              <a:t> </a:t>
            </a:r>
            <a:r>
              <a:rPr lang="en-US" sz="3600" b="1" dirty="0" err="1" smtClean="0">
                <a:ea typeface="ＭＳ Ｐゴシック" pitchFamily="34" charset="-128"/>
              </a:rPr>
              <a:t>trên</a:t>
            </a:r>
            <a:r>
              <a:rPr lang="en-US" sz="3600" b="1" dirty="0" smtClean="0">
                <a:ea typeface="ＭＳ Ｐゴシック" pitchFamily="34" charset="-128"/>
              </a:rPr>
              <a:t> </a:t>
            </a:r>
            <a:r>
              <a:rPr lang="en-US" sz="3600" b="1" dirty="0" err="1" smtClean="0">
                <a:ea typeface="ＭＳ Ｐゴシック" pitchFamily="34" charset="-128"/>
              </a:rPr>
              <a:t>người</a:t>
            </a:r>
            <a:r>
              <a:rPr lang="en-US" sz="3600" b="1" dirty="0" smtClean="0">
                <a:ea typeface="ＭＳ Ｐゴシック" pitchFamily="34" charset="-128"/>
              </a:rPr>
              <a:t> </a:t>
            </a:r>
            <a:r>
              <a:rPr lang="en-US" sz="3600" b="1" dirty="0" err="1" smtClean="0">
                <a:ea typeface="ＭＳ Ｐゴシック" pitchFamily="34" charset="-128"/>
              </a:rPr>
              <a:t>nam</a:t>
            </a:r>
            <a:r>
              <a:rPr lang="en-US" sz="3600" b="1" dirty="0" smtClean="0">
                <a:ea typeface="ＭＳ Ｐゴシック" pitchFamily="34" charset="-128"/>
              </a:rPr>
              <a:t> </a:t>
            </a:r>
            <a:r>
              <a:rPr lang="en-US" sz="3600" b="1" dirty="0" err="1" smtClean="0">
                <a:ea typeface="ＭＳ Ｐゴシック" pitchFamily="34" charset="-128"/>
              </a:rPr>
              <a:t>trong</a:t>
            </a:r>
            <a:r>
              <a:rPr lang="en-US" sz="3600" b="1" dirty="0" smtClean="0">
                <a:ea typeface="ＭＳ Ｐゴシック" pitchFamily="34" charset="-128"/>
              </a:rPr>
              <a:t> </a:t>
            </a:r>
            <a:r>
              <a:rPr lang="en-US" sz="3600" b="1" dirty="0" err="1" smtClean="0">
                <a:ea typeface="ＭＳ Ｐゴシック" pitchFamily="34" charset="-128"/>
              </a:rPr>
              <a:t>bối</a:t>
            </a:r>
            <a:r>
              <a:rPr lang="en-US" sz="3600" b="1" dirty="0" smtClean="0">
                <a:ea typeface="ＭＳ Ｐゴシック" pitchFamily="34" charset="-128"/>
              </a:rPr>
              <a:t> </a:t>
            </a:r>
            <a:r>
              <a:rPr lang="en-US" sz="3600" b="1" dirty="0" err="1" smtClean="0">
                <a:ea typeface="ＭＳ Ｐゴシック" pitchFamily="34" charset="-128"/>
              </a:rPr>
              <a:t>cảnh</a:t>
            </a:r>
            <a:r>
              <a:rPr lang="en-US" sz="3600" b="1" dirty="0" smtClean="0">
                <a:ea typeface="ＭＳ Ｐゴシック" pitchFamily="34" charset="-128"/>
              </a:rPr>
              <a:t> </a:t>
            </a:r>
            <a:r>
              <a:rPr lang="en-US" sz="3600" b="1" dirty="0" err="1" smtClean="0">
                <a:ea typeface="ＭＳ Ｐゴシック" pitchFamily="34" charset="-128"/>
              </a:rPr>
              <a:t>Hội</a:t>
            </a:r>
            <a:r>
              <a:rPr lang="en-US" sz="3600" b="1" dirty="0" smtClean="0">
                <a:ea typeface="ＭＳ Ｐゴシック" pitchFamily="34" charset="-128"/>
              </a:rPr>
              <a:t> </a:t>
            </a:r>
            <a:r>
              <a:rPr lang="en-US" sz="3600" b="1" dirty="0" err="1" smtClean="0">
                <a:ea typeface="ＭＳ Ｐゴシック" pitchFamily="34" charset="-128"/>
              </a:rPr>
              <a:t>Thánh</a:t>
            </a:r>
            <a:r>
              <a:rPr lang="en-US" sz="3600" b="1" dirty="0" smtClean="0">
                <a:ea typeface="ＭＳ Ｐゴシック" pitchFamily="34" charset="-128"/>
              </a:rPr>
              <a:t> </a:t>
            </a:r>
            <a:r>
              <a:rPr lang="en-US" sz="3600" b="1" dirty="0" err="1" smtClean="0">
                <a:ea typeface="ＭＳ Ｐゴシック" pitchFamily="34" charset="-128"/>
              </a:rPr>
              <a:t>địa</a:t>
            </a:r>
            <a:r>
              <a:rPr lang="en-US" sz="3600" b="1" dirty="0" smtClean="0">
                <a:ea typeface="ＭＳ Ｐゴシック" pitchFamily="34" charset="-128"/>
              </a:rPr>
              <a:t> </a:t>
            </a:r>
            <a:r>
              <a:rPr lang="en-US" sz="3600" b="1" dirty="0" err="1" smtClean="0">
                <a:ea typeface="ＭＳ Ｐゴシック" pitchFamily="34" charset="-128"/>
              </a:rPr>
              <a:t>phương</a:t>
            </a:r>
            <a:endParaRPr lang="en-US" sz="3200" b="1" dirty="0" smtClean="0">
              <a:ea typeface="ＭＳ Ｐゴシック" pitchFamily="34" charset="-128"/>
            </a:endParaRPr>
          </a:p>
        </p:txBody>
      </p:sp>
      <p:sp>
        <p:nvSpPr>
          <p:cNvPr id="233477" name="WordArt 5"/>
          <p:cNvSpPr>
            <a:spLocks noChangeArrowheads="1" noChangeShapeType="1" noTextEdit="1"/>
          </p:cNvSpPr>
          <p:nvPr/>
        </p:nvSpPr>
        <p:spPr bwMode="auto">
          <a:xfrm>
            <a:off x="609600" y="304800"/>
            <a:ext cx="2638425" cy="571500"/>
          </a:xfrm>
          <a:prstGeom prst="rect">
            <a:avLst/>
          </a:prstGeom>
        </p:spPr>
        <p:txBody>
          <a:bodyPr wrap="none" fromWordArt="1">
            <a:prstTxWarp prst="textPlain">
              <a:avLst>
                <a:gd name="adj" fmla="val 50000"/>
              </a:avLst>
            </a:prstTxWarp>
          </a:bodyPr>
          <a:lstStyle/>
          <a:p>
            <a:pPr algn="ctr"/>
            <a:r>
              <a:rPr lang="en-US" sz="3600" kern="10" dirty="0" err="1" smtClean="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Ứng</a:t>
            </a:r>
            <a:r>
              <a:rPr lang="en-US" sz="3600" kern="10" dirty="0" smtClean="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 </a:t>
            </a:r>
            <a:r>
              <a:rPr lang="en-US" sz="3600" kern="10" dirty="0" err="1" smtClean="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dụng</a:t>
            </a:r>
            <a:r>
              <a:rPr lang="en-US" sz="3600" kern="10" dirty="0" smtClean="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 </a:t>
            </a:r>
            <a:r>
              <a:rPr lang="en-US" sz="3600" kern="10" dirty="0" smtClean="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3</a:t>
            </a:r>
            <a:r>
              <a:rPr lang="en-US" sz="3600" kern="10" dirty="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 </a:t>
            </a:r>
          </a:p>
        </p:txBody>
      </p:sp>
      <p:sp>
        <p:nvSpPr>
          <p:cNvPr id="110594" name="AutoShape 2" descr="data:image/jpeg;base64,/9j/4AAQSkZJRgABAQAAAQABAAD/2wCEAAkGBxQTEhUUExQVFhUXFxwYGBcXGBwXHBQXFxwXGBgXHBgYHCggGBwlHBgVITEhJSkrLi4uFx8zODMsNygtLisBCgoKDg0OGxAQGy0kHyYsLDAsNCwsLCwsLCwsLCwsLCwsLCwsLCwvLCwsLCwsLCwsLCwsLCwsLCwsLCwsLCwsLP/AABEIAPQAzgMBIgACEQEDEQH/xAAcAAABBQEBAQAAAAAAAAAAAAADAQIEBQYABwj/xABAEAABAwIDBgMFBQcDBAMAAAABAAIRAyEEMUEFBhJRYXEigZETMqGxwUJS0eHwBxQjcpKi8RYzYhWCstIlQ2P/xAAaAQACAwEBAAAAAAAAAAAAAAADBAECBQAG/8QALxEAAgIBBAAEBAUFAQAAAAAAAAECEQMEEiExEyJBUQUyYZEUQnGBwSNSsdHwQ//aAAwDAQACEQMRAD8A89qZoFcozj81Hq3ULs5gwLIbAjEWQWoqKDXBEKGnuyXM4GQn0aTS0zM6aQmuyU3ZuDfUhrGkmJsMhzPLuonKlZfHG2dh8NxDhgRqdfVWDdkFzRTawHXwtl3qLlbDdbdak0F1Z7XOFvZtcQA8yQ1zgJkgHL4q2ftX90cfaPpNbHgpUmy4tMkEgEAzH2zrKzsmolu8vRowhiUWpLk89xm6dbhBbh3MItfi8RGch1wfxyVFtTZr8O/gqAT0yWz23vOarw5tBktyc8yec+DhvPdUe0Nsuqg+0p0iTkQHSM+bjzTGDJk/N0K5ow7iqZnEikHDEzw6ackAghOJpirVCyntTIRGBcyB7QmuCe3JNcFU46mLJxKY0wlldRKEqFDOSI9McpRAjU9I1KSoZxtN22AUW2uZPrKvaVe1pVVsumRTaOTQPgrWmxIzdsXfZ5+hvCQuTHlNJcjZxKE3JOLk1uSIiBQkJShNcuIG1MrZ6L0HdxlMk0qQ8LbF0HxHmSCOVm9yclhMC2atMZ+NthrcLR7f2qGN9hRtN6jhGTtARlxCJ6QEvnTnUUFxuk2W2K282l/Cwfh+/WEEkyeIUjoCTd2vCI+8oB2e6pL5Em5c4yXG2ZOv66qjwg1+i0Oy8UCYJN+WYSGdOC8o9jqXMiuxWBeDBHnKjVMIR/j8VpqmFfxBtN1zFsyPIfVXmA3D4vFiHvM6C3yQ4Z3XJaUEeYtBa6Wm4P67qRtTBAhrxEOEj5Ed5XtDN38M0R7GmYESWgk+ZCo9vbJpxZrR2srLXXNUin4fytHjFRkFOYr/AHg2YGguGmaz7Fr45qcbRnzjtdB2iyY5EBshPKkqOAsEgT4skaus4QodRPcbpj1KOEaiBskDmY9UNqm7MpcVak3m9o+IUPhWQegYWgRFlYswhOSuMBgw0RY9VKNFv+FkPNzQNRPCnuSApHpYWsHGvFk1gsnVDZNbkrLogUFcUi7VcQSthicQw6NlxNrAA8+sKJVr8b3PP2iT6qXswQ2u/lT4f6j+QUGkFX8zZZdInMqcrfq5VpsfidUa1mbjEi5gZlVFCnJ+f4L0HcTZXD/FcLmzO2p8yktTKMIMaxJt8G02BsllFoMDii5zPqrkuUF2Ma0CZJ5AST5BZ3bO9b6ZhtOmDyqOk9+Fn4rJjKUuhvaap9RUe1tVVbN3pqvj2jKfCdWyI8jmpG0MaIVNkoy5DwRk9t4cGRzHzWAc2CQdDH0W52ptUOcWsDe5OfYLH7UYRUvEm9vRbmibSpmZqkrtAQmvTmprk6JhjkmhPqFDJVSRNU2qnsCHVzUrs45oVxuq2cZQH/6A+kn6KpYFebmAfvlI8uI/2kfVVyfK/wBCH0evB904QSohrpzK8HMLGUPMVb4PEXG6VMJunhbTCA6pXFdUKVylECBOaucmkwD2XMgsNnicNX555XgR6DNVlNaXYGEaaEm3E1zXE5QSR5EW9Vm30yxxa4QWmCOoQ4SuUkEfSNHuvhhUqC0tbc2t2Xp2zqM5WCw247A2lOrifgtrg8WQBosfWS87NPTRe0lY/A1eEimWCYkzwF2l3QYHW5jJef4PB1jXIxf8JgBlrXtz0ILSS8zESTbNel08dIzUTGUWPuWgnmgYs21NV2FlhcmrZmdg7Kc8F5IADoIOvVTd5sGW0HFvIwYVzQogMIAjVLiWB9NzTqCqvJuluL7WlVnkQwrw9pqWpQSOCJNjFs5mM1T45xL76ABbymIY5haPASLi8aLF7cbFU9h9QtrTZN8jK1ENqIS5uaRLTzTgqSCgko7kF6qiRRkgvKkTZR1KOY9qvtzm/wAcuH2Wn4kfmqMLS7l0/wDcdzIHpc/NDyvyMrPhGx/fTaEv747uosJwSSSsDbPMBmiAobBdFWixlAyZKcc0ynmihpJgCToBmVJAjih1TZPcUKoVBxcbGrtLDSeeEOu133HdehV7iN36dRvHVeWOEcTgATwxdxaT47kCxBjRZKnHdTcLtStSEMqHh+6Yc3+lwI+CVnB7rixiNNKzZ7PwZoNaJDmH3XtkAxnYiQROXzVywqowG3KtSiylVpsA4pa5sixmRw5C8Zc8lbUxKy8qd8mlhkq4DNeeak0yooHmo3/Vre6J/mkfAKuHS5MvMF0Fy6iGP5i6wzze0wCYGqrBvHSaDdzjy4TY/RBbtuoPd4WzyE/OVCxGIc8y4gnnwtn1hO4/hU/zNf8AfsJT18LdIra1YvqEtEyLwJjl55rL7V2dWfUc72T4AFyOEf3Qtua7wDBJ55zHREoFlVplry6CJaJcAdQOelwQbZRfRw6RYubEcuo8T0PLNE6jmkAIEGxFj31T6OauwQUlBdmiuKFCqiRZshtTgUjVKOCaLe7m7NP7u11vG4m/fh+iwVQ2XsW7mF4MNRacxTbPeAT80nrJ7YKvcrJXwOp4BoFxKczANAvKnFia88lnLLLdwV2o8Npp7ymtCR+S3aCHUxmnLg2yc0LjhpKFmUWoUygJJUelkxVuhJLTZSME/ic1pGZzUeopGxmTWYOs+gKiS8tlunSPUdmYAPw5aBeZaeTm5fh5pcNU52Oo6qy3ZZ/CARNqbMJ8bB4tRz/NeelLlpmtDhIHTbNozVFUdTNw8DSARE5ZgqwoYoZOseRsoxwbHnjbSLTfiYS0sJ0e1zncXCeThK0fhmSOPfvaXX8iutjKe3ar7IzW5/r0/WqeylJjTn8ypQ2Y+AAabB1JcfQAD4qFtomkID29SGRbzcVovXYLpSsT/C5atoK6I8IPU8/yTGUHB7Swlrp0DiT2Dbz2usFit4a/GeCq4DIQGiw7BQn7TrON61Uz/wA3a5jNMeImB2g8WIe8cnO+ZSUShORKaCywUprwnNQqhVUSN0TmBNOSIwKTh1Onx1Gs+84N9SAvcKbgwDyA+X1C8X2KJxFLo8H+m/0XqxxAJAPIa2BWR8SnTjH6EN8ls7ENmMz+hKHVNlVVa/DkbyTGp107KW6r4bTny780jik5SRFnjYFkxxlFQxmvSFghSSnkJjguOBVXSU/Di3dBepEQFEuqCYu7BOVtuvR8ZdyEDuc/11VQc8lrdjYX2bANcz3KFnlthXuTBXI9D3dswfgrh172VNsYwwKzp1dFgTXJpp8FZtbZ4dcC6zmOAptJkiAtbtCpZefb34qKbozy9SiYE5zUSMktsGzO195qpJ4YA0zP1VdidqVaghzzHKw+SiFdC9DHFCPSMt5JS7ZyWUiVXBnIjENEBUM4eHIZTnWtyTWqESInzZMlK42XHFnu03+NMTwtJ87D6la1tckiMp6ieqzO6wgvd/KB8T9ArwGTAnP0GvzhY2td5q9gb7LjDVrCJ7zmdZlXD6wFNsWvy79FS4NvMwBburUv8GmYytoeqVx8TRCPJyh0gnPK6kV6IKPJTKpslLkyq5cjhjBceqI9yZTKvtkbOjxvF9By6nqh5JqPLCw6oZszZNuJ9joOX5q2o06k+EcV8svipmHoFxgXK02zdkcAk2Kz8uZ+oxCC9Bdn4jhhrgWuieE684Is7yKteKYhNo7L6giZg2v0Iu09Qg1Kb2ASC6AZIzaBF3NzI04hnyWdKXuNJEbadey813trzA5unyA/NbzatYcEzY8tF57t+iXmRpPnqfNO6GKU7YvqW9tGfShJCULcM8VIlSKpwoT0wJyhnHEpQmJXLjhWpXFNCQrjjS7utiiYzc8x5AK2wtA8wOcC/qVXbus/htz19SSB8gr2mZjk0Xg3lYGql/Ul+pVkrDUxqTA8lKr+IcMSBfue/moNOtY58vl6ovt+Zk98v19ErGb3WQkea1E5iY/NEBsvUBBHFDqFKblNq3IClEGi3c2MXNFVwMZtHPqtVTwGctB5wNPmszT3gqNADWUwAIiDl/V0VtsTesioBUohzZvwOLT6GQVnZt8m2MRxy6o3W7GymsbxPaASNSRByAgyD6hTdq0zTHFwkt5ge7OUjRO2HvBhMQQxj3MqHJlUBpnThPuu7AzlZXdWiJztcnwmSDAgk2IubfgkZ92xhXB0zM4SvxBSHttbP9Z9OmqBj8J7GoOH3HXAn3cpb8fSEWmZ5oEn7h1z0VW0ciajQHkwHMghwJ+0IiYEeK3VZba+yCC2Gta6RYnhuZMROcdYkrfPYCqTaWzpD5BqscL0y6BYggjmbRBOpVsUlB8cEyjapnl23tkezJc0Hhm4Igt/JUq9SxuELmh/s4aXEPsPCTkI5RrHmVgdubLNF9geA3HTotvS6jetr7M3Lj29FXK5cuTYEUJxKaEqggRcSlTQuJFXSkSlccbHY9qDO0q0DoH6zUbZzIp0/wCRvyXNBMcu+fJeYyvdNv6soTKYAgH/ADzRmC9hpmba/FApw09eREyjNcXa+l0Cy6R5xKI42QhmnPK9ayRrSloCXjom6I2CGZUS4TLQVyRLBVjsmnLpOQVcrfZDbGyzs7qDNbSRvKiRiqAcNfVaTdnf+rSijii59MQ1tW5fTjLiI/3G5Tr3yWeqsJ526KtqO8UOtOR080vi5VMb1eOMuaPZ8a8VGOAg5VGEayJtzkfRQcG8G6yO5+23BpoOPip3pnPwnMeX16LS4OtFUge64cQ88/jKDPG0+TPjKnRaFijVaOas6VOVJGGCCXbMRtTAvN2EtOtrOHX45KN/pY1qMOLT0Gi9BrYMFUG0MEabg6meE9NekaqVlkqo5xjI8e3g3XrYY3aS3QgKhX0ThGGuwtqUiIGZENd1BNl5xvhujSDi6k9jHatLgf8Axla+n1jl5ZoQy4VHlM8+C5PxFLhcWmDFpGSYnxc45JEpTVKOFSpAi4WnxPaObgPUhQ+EcbSq/hpgdm2TgXkWYG9XH8EWo0F7Ryk/QKS934Ly8pKuipGpsjMmeamMAP2igPbBjOfgDB9dEam1DlyXR52wprynU0zVes9TjqhsplBkNCguMlSHVzpZUmm1SCY2lyyWFodnM4aYjM3P0WRFQk5q7ZiCPtuy5/QpHU4m0lZq/D8nmcqJ+JxEWsoT6odLXC2hGndJVrk34p7j8FH9sCeSHjxUg+ebvkNhsWab2O1YRf7zDmPn6r0PZtTxMcDMfEOuPqvNKgsthufi5awTBaeEnpp2tbyU5Ybo2Zs3tlZ6nQgASQO/0GZR2lpE5jPlbKf0FR4fFU2yS5pOcZkHLIc4m8J1TbhtwMJ8UDiNptoJ75/JZs5Y4umwqjJ9Gla1o0bYHU5DXtNslD2rXc1vhIYb5EDScxyNll8XtesbBxaRYgDh4fMZaaqorVLyZcbXL3Z8oyzQ/wATH8q/gLHSzfLYfbGOpmeKrxE6TMXBiZPKPkspj69MtIBk35/lyUzaDhci45dcx9b9VS4lwiRIJH+U7p5t8iWojtdGSrulzj1PzQ046pFuiYiRKUhXHHBTdjtmvT/mChBWe79Oaw6An4R9VTM6xyf0ZzNhRFy708kTj1S06UMM5j45fr0UZome68w1bIJNJpORj9aKWwxy80Br9Yyt+QCkMJMkRoqU7JPMBkkYEjil0XrThGC6eQkphOcqvsIlwOoC6luehYWhP+FPGGZ1J7kJfJNWael0+SUOKX6kM1Eyo5FrMaPs/wBxUV1Kcp9VeHIHO5R8raf3/wBDqeJItmP1kr3d2jUquLaLajicw0GJGXERYCCc1fbi/s7OI4a2KltHNrJIdVnnq1va5XrmB2bSotFOk1rGN+y0AD4apfU5oR8q5YvHe1TMhsbdSvA9pw0xa3vnzAt0z/LQ0N3A2QXuIcZIhoAg5iZhXrHwJ0QRW4onW8dB+gsnwYuTbQfxp1VkJ2wGOzBNoPii3kFHqbo0PuO/rcrs4i6FVxI8tVdQS4SX2O3z7t/czGL3Nw5FuNvYz85VHtLcCQfZ1eccQ+oW2fiJPT9ZJGVOK0wNZKJF0wUuezwDbm5+LwoLqlMupj/7GHjaO8Xb3IAVCvqF3DHhI75g55zmsNvX+zqhiAX4YspV4ktFqbz2+ye3xWjj1d8TAOHseLQkhStpbPqUKjqVVhY9uYPLQg6g81GCdTBnAKbsys5jiWmLR8eqhhTMEPe8lTJzFplorktTtSt97+1p+iRu1KoyfE/8W/gocJeAwkvCh/avsG2olDalb7/wb/6o1Halc5OJ6cI9bBQAxEpiDp6KNmO/lX2J2opSuJSrmhaTF0h7EbD0uIoTQpOHEBBm6Q1ginJWS4a3qkdVPYdEKSkS+33NKWZ1UVRxctV+z/YDcRW46l2Mvw/eOgPT8FmKWHJ6Bbn9nmLFMVGGJz9BA+M+qlySVIF4c3FyaPU21gJjsO2v4eSC7FCI/RVO3H2JMch31UeligXNEzPI/wAxn1Qo4kuROTrgsqu2PFwn3RF/p+uqmUcT9qRfrosLT2jPGZk8ZA6QBE+vxSYreBwIEiNRlFwJ7QM1Z6bcuAUstM2px5ORte/QcvgFC2rtKBEgACSTaTYBs8hclZL/AFCCAWEloADgLEGSb8gZ+Cr8Zt0VWnisOKYBE3z6xr+ilnDa6CbrNe3GE8OUn/yzkdAJgdEHae0IpmCIi3XIF3XMCNVlP+vkWIFhwgzcTkVWY7F1q49lTl7neFrW3Nj00zXY4x3Kykm2aTZ+2HvDYdJNgOLmSLujOxs0aZqwx2JrUKjRUfAI4gGwQRqeJ35IW6u7rsOJrSKgHht/tg34WxYk6lF34YRgTVd71N49npwF5aC2NbEHIXamPFjPLsXRTwmobmx22cLQ2jTFKqQ2sPcf9ppjI9La/gV5JtzY9XC1TSqtgi4Ojm6OCeNsVWOmnUc3qDmeZW02RiX7Rwxo4mk5/CJpVxALDlmcxzH5I9+Arfy/4KpOb47POAFLweXmttjf2esZR4vbONTlA4fxWYqbKqUgQ9p6EXB81X8ViyLysL4M4vlAuqeZTGCUVrdOXxVJNFkPYyR+aVp5590gsnG6H6lyiATl0LlosVSocFJCBTapCHIawppWPphHaAOqjNJRGygyQ7ikl6Eh1SydhMU6mZHY3z1+cKOXwhF0qIxC5MxsMfvGHlr2GCx7XcJ1H2h1vPqEStt5ngggWtzjO47rEgmYAknlmtxutuxDRVeON5yaI8B88yozZY4Y3L9kIqHiPbEDsunXrFx4fZ8Tmvk87Bx4cxI0781c0N2qQguPGeKJdciwM8NrW1FyFa0ntIgeHpGRibeRCUuZF3gOiTqR04QVg5fimafFUvoNw0WOPPbBtw7GANptAgxxDIjsRYWNuvdPxGGIILvEBnDQJnpkpIeQ2GgGxde0NFyY53Ed1XYqp4iRMgESTeST4pF/d06iFnuU5y3P6jaglwhjWMLoa0RIg8I5jQ5+iq6jzhsTxMvwODhAiQbkW5gkKfQqeJxddzRInIgRfvcR1Kqtp1C6oS7O2X68vJPYbXFjGmhFTaa4ao9U2nRa5jKrJOUEatqCx5cj6rF/tC2c6rhWhrjwsqB1QTMAhzWGJyB+L1rsA/8A+PpdKTPgAPoob8MCHNMcJa5pHRw4fO8FP45OMrRhTj3FmH3d3Nw4a2o4Goc/FkD2C2mFotaLAADlYLPbu4gtpxOqvKVWcyks+TJOXmdjWPFGMbSO2lw8BkTayx1LHFgIezjZPKSFta3CWwSOyxmKPs3mGlzOmYHONV0Y3wwnFGW3gZT9qHUrNc2YHOYPZVxOqmberNdVlotHqouHp8ZDS5rZMS8kNHcgGB1Wxji9kbM6fzOgZJRGeS0o3AxojwMIOoqAgjnYJ3+g8XF/ZN7uP0auc4L1RQwDlwSlcwXC0mAXLJlGnIRm0VwqgBMdXSnmZrrw4JXyEIhNJQvaJprKdrKPPFBCE1rS4hrQSToETCYZ1Q8hzWm2Xg2MaYF5AnMnL0Q8udYl7sApeK6idsHY/s3S5vjF5zAkRHq4HyWu2ZiPEYHmf7W+gk91UU3GPFzvAzOvKwFlZ05AzBJENAsAfl1PbsVhZcksuTc+zVx4oQhtRKa4cLn3BL3EQR7pjnbl6dkZpbVYWFpAB8JJBz1nnMyMojnCg16zAA3hPhEAza5kmNBn+Sj4bGe7MwJtyNxlzQ26fBKgmWmC8AfTcOJ0GDJ8bcoB0i9u/nW7TeMwC3TU2PcT880Z+LDg0mzswRmCQSO/boqzEVXPMsaXOOZbcEzYlc1bSIU1jTkwIr8J4rluR0tbQwZkBZ/GbRl7oym3ZWGMxLqTwxzGveZJp+8GktgB1wORgGckUbpYzEn2hFJvFFp4csrBq0cMIw5nSXoJPVPfuibfY2PJwrGuNvZtF9LIVTGOHtWgySx3DOh4TrN+ydgNg4lreEhg7PJ+PCpR2NXJmWjp1BBm4zsgeLFMBbbsy2w8UG2ORWhZWaLyPVBG5TnPLi8NB+yC4x25dlYU9z6Y957zlaSPqgzlCT7GIZklTI1baNIDxOF1lq2IPH4QHNNo5Tqtv/o7Ck3a4/8AeR9UWnulhmGQwz1cT9VCyRjwW8aPSRgnbAL6Tm1C0iSWlg8TCZJicx0VPh91nvkMqMPCYcCHNLeRLSJuvYG7JpD7A9F1fZtD3n06ctBhxGQ7oy100qFXCN8Gf3VxdTDYcUapFQt90ifC3Rt84ursbT4rkLLbW2rSY8uJDGxDRqQNQ3NU1bfF2VGnbm+TPk3L1Sco6jPK4Lj7IZrFBebs8zlLTzSrl7BmVHtEgJr1y5Cj2MZGBc5XGy9nscyo8yS1gcOU8TRl5lcuVNRJqHHuAXLdk3Bv4cgFa8MCRnPpNpSLlmZvmQbTk7BUwQ2b+Ii/W/0UnGOIEgwbDyJXLlnyf9Svqaf/AJ2EwZ4gSbmJ7cJc0fADzCBsOj7cmSWx93rn7055rlyMkkpA5t7E7PQdn7u4emJ4OI2JL7yecCB8FS7+7aqYSgPYBjS48M8N2zNxpNtQuXLSxwimqRn5JN9s852Zg+MFxqVQXEkw6JNzJtcq8weJrUR4MRWicnO4xnyeCFy5RlbbaZ0EX+D3krzBLXd2gZZe7AUutvFViwYJ14b5dSuXJFwj7DCRW4jeDENIipmYjhZ1/wCKk4LeHEOzf/a38Fy5WcI7bo71JL9t1mn3ge7R9AhDeite1P8ApP4rlyWjFN8oK0gGI3nrxbgHZv4lVuOxdasIfWqRnA4Wj4NlKuR5QivQoV42fTDpiTzcZPxRvYgZBcuU7nfZVp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0596" name="AutoShape 4" descr="data:image/jpeg;base64,/9j/4AAQSkZJRgABAQAAAQABAAD/2wCEAAkGBxQTEhUUExQVFhUXFxwYGBcXGBwXHBQXFxwXGBgXHBgYHCggGBwlHBgVITEhJSkrLi4uFx8zODMsNygtLisBCgoKDg0OGxAQGy0kHyYsLDAsNCwsLCwsLCwsLCwsLCwsLCwsLCwvLCwsLCwsLCwsLCwsLCwsLCwsLCwsLCwsLP/AABEIAPQAzgMBIgACEQEDEQH/xAAcAAABBQEBAQAAAAAAAAAAAAADAQIEBQYABwj/xABAEAABAwIDBgMFBQcDBAMAAAABAAIRAyEEMUEFBhJRYXEigZETMqGxwUJS0eHwBxQjcpKi8RYzYhWCstIlQ2P/xAAaAQACAwEBAAAAAAAAAAAAAAADBAECBQAG/8QALxEAAgIBBAAEBAUFAQAAAAAAAAECEQMEEiExEyJBUQUyYZEUQnGBwSNSsdHwQ//aAAwDAQACEQMRAD8A89qZoFcozj81Hq3ULs5gwLIbAjEWQWoqKDXBEKGnuyXM4GQn0aTS0zM6aQmuyU3ZuDfUhrGkmJsMhzPLuonKlZfHG2dh8NxDhgRqdfVWDdkFzRTawHXwtl3qLlbDdbdak0F1Z7XOFvZtcQA8yQ1zgJkgHL4q2ftX90cfaPpNbHgpUmy4tMkEgEAzH2zrKzsmolu8vRowhiUWpLk89xm6dbhBbh3MItfi8RGch1wfxyVFtTZr8O/gqAT0yWz23vOarw5tBktyc8yec+DhvPdUe0Nsuqg+0p0iTkQHSM+bjzTGDJk/N0K5ow7iqZnEikHDEzw6ackAghOJpirVCyntTIRGBcyB7QmuCe3JNcFU46mLJxKY0wlldRKEqFDOSI9McpRAjU9I1KSoZxtN22AUW2uZPrKvaVe1pVVsumRTaOTQPgrWmxIzdsXfZ5+hvCQuTHlNJcjZxKE3JOLk1uSIiBQkJShNcuIG1MrZ6L0HdxlMk0qQ8LbF0HxHmSCOVm9yclhMC2atMZ+NthrcLR7f2qGN9hRtN6jhGTtARlxCJ6QEvnTnUUFxuk2W2K282l/Cwfh+/WEEkyeIUjoCTd2vCI+8oB2e6pL5Em5c4yXG2ZOv66qjwg1+i0Oy8UCYJN+WYSGdOC8o9jqXMiuxWBeDBHnKjVMIR/j8VpqmFfxBtN1zFsyPIfVXmA3D4vFiHvM6C3yQ4Z3XJaUEeYtBa6Wm4P67qRtTBAhrxEOEj5Ed5XtDN38M0R7GmYESWgk+ZCo9vbJpxZrR2srLXXNUin4fytHjFRkFOYr/AHg2YGguGmaz7Fr45qcbRnzjtdB2iyY5EBshPKkqOAsEgT4skaus4QodRPcbpj1KOEaiBskDmY9UNqm7MpcVak3m9o+IUPhWQegYWgRFlYswhOSuMBgw0RY9VKNFv+FkPNzQNRPCnuSApHpYWsHGvFk1gsnVDZNbkrLogUFcUi7VcQSthicQw6NlxNrAA8+sKJVr8b3PP2iT6qXswQ2u/lT4f6j+QUGkFX8zZZdInMqcrfq5VpsfidUa1mbjEi5gZlVFCnJ+f4L0HcTZXD/FcLmzO2p8yktTKMIMaxJt8G02BsllFoMDii5zPqrkuUF2Ma0CZJ5AST5BZ3bO9b6ZhtOmDyqOk9+Fn4rJjKUuhvaap9RUe1tVVbN3pqvj2jKfCdWyI8jmpG0MaIVNkoy5DwRk9t4cGRzHzWAc2CQdDH0W52ptUOcWsDe5OfYLH7UYRUvEm9vRbmibSpmZqkrtAQmvTmprk6JhjkmhPqFDJVSRNU2qnsCHVzUrs45oVxuq2cZQH/6A+kn6KpYFebmAfvlI8uI/2kfVVyfK/wBCH0evB904QSohrpzK8HMLGUPMVb4PEXG6VMJunhbTCA6pXFdUKVylECBOaucmkwD2XMgsNnicNX555XgR6DNVlNaXYGEaaEm3E1zXE5QSR5EW9Vm30yxxa4QWmCOoQ4SuUkEfSNHuvhhUqC0tbc2t2Xp2zqM5WCw247A2lOrifgtrg8WQBosfWS87NPTRe0lY/A1eEimWCYkzwF2l3QYHW5jJef4PB1jXIxf8JgBlrXtz0ILSS8zESTbNel08dIzUTGUWPuWgnmgYs21NV2FlhcmrZmdg7Kc8F5IADoIOvVTd5sGW0HFvIwYVzQogMIAjVLiWB9NzTqCqvJuluL7WlVnkQwrw9pqWpQSOCJNjFs5mM1T45xL76ABbymIY5haPASLi8aLF7cbFU9h9QtrTZN8jK1ENqIS5uaRLTzTgqSCgko7kF6qiRRkgvKkTZR1KOY9qvtzm/wAcuH2Wn4kfmqMLS7l0/wDcdzIHpc/NDyvyMrPhGx/fTaEv747uosJwSSSsDbPMBmiAobBdFWixlAyZKcc0ynmihpJgCToBmVJAjih1TZPcUKoVBxcbGrtLDSeeEOu133HdehV7iN36dRvHVeWOEcTgATwxdxaT47kCxBjRZKnHdTcLtStSEMqHh+6Yc3+lwI+CVnB7rixiNNKzZ7PwZoNaJDmH3XtkAxnYiQROXzVywqowG3KtSiylVpsA4pa5sixmRw5C8Zc8lbUxKy8qd8mlhkq4DNeeak0yooHmo3/Vre6J/mkfAKuHS5MvMF0Fy6iGP5i6wzze0wCYGqrBvHSaDdzjy4TY/RBbtuoPd4WzyE/OVCxGIc8y4gnnwtn1hO4/hU/zNf8AfsJT18LdIra1YvqEtEyLwJjl55rL7V2dWfUc72T4AFyOEf3Qtua7wDBJ55zHREoFlVplry6CJaJcAdQOelwQbZRfRw6RYubEcuo8T0PLNE6jmkAIEGxFj31T6OauwQUlBdmiuKFCqiRZshtTgUjVKOCaLe7m7NP7u11vG4m/fh+iwVQ2XsW7mF4MNRacxTbPeAT80nrJ7YKvcrJXwOp4BoFxKczANAvKnFia88lnLLLdwV2o8Npp7ymtCR+S3aCHUxmnLg2yc0LjhpKFmUWoUygJJUelkxVuhJLTZSME/ic1pGZzUeopGxmTWYOs+gKiS8tlunSPUdmYAPw5aBeZaeTm5fh5pcNU52Oo6qy3ZZ/CARNqbMJ8bB4tRz/NeelLlpmtDhIHTbNozVFUdTNw8DSARE5ZgqwoYoZOseRsoxwbHnjbSLTfiYS0sJ0e1zncXCeThK0fhmSOPfvaXX8iutjKe3ar7IzW5/r0/WqeylJjTn8ypQ2Y+AAabB1JcfQAD4qFtomkID29SGRbzcVovXYLpSsT/C5atoK6I8IPU8/yTGUHB7Swlrp0DiT2Dbz2usFit4a/GeCq4DIQGiw7BQn7TrON61Uz/wA3a5jNMeImB2g8WIe8cnO+ZSUShORKaCywUprwnNQqhVUSN0TmBNOSIwKTh1Onx1Gs+84N9SAvcKbgwDyA+X1C8X2KJxFLo8H+m/0XqxxAJAPIa2BWR8SnTjH6EN8ls7ENmMz+hKHVNlVVa/DkbyTGp107KW6r4bTny780jik5SRFnjYFkxxlFQxmvSFghSSnkJjguOBVXSU/Di3dBepEQFEuqCYu7BOVtuvR8ZdyEDuc/11VQc8lrdjYX2bANcz3KFnlthXuTBXI9D3dswfgrh172VNsYwwKzp1dFgTXJpp8FZtbZ4dcC6zmOAptJkiAtbtCpZefb34qKbozy9SiYE5zUSMktsGzO195qpJ4YA0zP1VdidqVaghzzHKw+SiFdC9DHFCPSMt5JS7ZyWUiVXBnIjENEBUM4eHIZTnWtyTWqESInzZMlK42XHFnu03+NMTwtJ87D6la1tckiMp6ieqzO6wgvd/KB8T9ArwGTAnP0GvzhY2td5q9gb7LjDVrCJ7zmdZlXD6wFNsWvy79FS4NvMwBburUv8GmYytoeqVx8TRCPJyh0gnPK6kV6IKPJTKpslLkyq5cjhjBceqI9yZTKvtkbOjxvF9By6nqh5JqPLCw6oZszZNuJ9joOX5q2o06k+EcV8svipmHoFxgXK02zdkcAk2Kz8uZ+oxCC9Bdn4jhhrgWuieE684Is7yKteKYhNo7L6giZg2v0Iu09Qg1Kb2ASC6AZIzaBF3NzI04hnyWdKXuNJEbadey813trzA5unyA/NbzatYcEzY8tF57t+iXmRpPnqfNO6GKU7YvqW9tGfShJCULcM8VIlSKpwoT0wJyhnHEpQmJXLjhWpXFNCQrjjS7utiiYzc8x5AK2wtA8wOcC/qVXbus/htz19SSB8gr2mZjk0Xg3lYGql/Ul+pVkrDUxqTA8lKr+IcMSBfue/moNOtY58vl6ovt+Zk98v19ErGb3WQkea1E5iY/NEBsvUBBHFDqFKblNq3IClEGi3c2MXNFVwMZtHPqtVTwGctB5wNPmszT3gqNADWUwAIiDl/V0VtsTesioBUohzZvwOLT6GQVnZt8m2MRxy6o3W7GymsbxPaASNSRByAgyD6hTdq0zTHFwkt5ge7OUjRO2HvBhMQQxj3MqHJlUBpnThPuu7AzlZXdWiJztcnwmSDAgk2IubfgkZ92xhXB0zM4SvxBSHttbP9Z9OmqBj8J7GoOH3HXAn3cpb8fSEWmZ5oEn7h1z0VW0ciajQHkwHMghwJ+0IiYEeK3VZba+yCC2Gta6RYnhuZMROcdYkrfPYCqTaWzpD5BqscL0y6BYggjmbRBOpVsUlB8cEyjapnl23tkezJc0Hhm4Igt/JUq9SxuELmh/s4aXEPsPCTkI5RrHmVgdubLNF9geA3HTotvS6jetr7M3Lj29FXK5cuTYEUJxKaEqggRcSlTQuJFXSkSlccbHY9qDO0q0DoH6zUbZzIp0/wCRvyXNBMcu+fJeYyvdNv6soTKYAgH/ADzRmC9hpmba/FApw09eREyjNcXa+l0Cy6R5xKI42QhmnPK9ayRrSloCXjom6I2CGZUS4TLQVyRLBVjsmnLpOQVcrfZDbGyzs7qDNbSRvKiRiqAcNfVaTdnf+rSijii59MQ1tW5fTjLiI/3G5Tr3yWeqsJ526KtqO8UOtOR080vi5VMb1eOMuaPZ8a8VGOAg5VGEayJtzkfRQcG8G6yO5+23BpoOPip3pnPwnMeX16LS4OtFUge64cQ88/jKDPG0+TPjKnRaFijVaOas6VOVJGGCCXbMRtTAvN2EtOtrOHX45KN/pY1qMOLT0Gi9BrYMFUG0MEabg6meE9NekaqVlkqo5xjI8e3g3XrYY3aS3QgKhX0ThGGuwtqUiIGZENd1BNl5xvhujSDi6k9jHatLgf8Axla+n1jl5ZoQy4VHlM8+C5PxFLhcWmDFpGSYnxc45JEpTVKOFSpAi4WnxPaObgPUhQ+EcbSq/hpgdm2TgXkWYG9XH8EWo0F7Ryk/QKS934Ly8pKuipGpsjMmeamMAP2igPbBjOfgDB9dEam1DlyXR52wprynU0zVes9TjqhsplBkNCguMlSHVzpZUmm1SCY2lyyWFodnM4aYjM3P0WRFQk5q7ZiCPtuy5/QpHU4m0lZq/D8nmcqJ+JxEWsoT6odLXC2hGndJVrk34p7j8FH9sCeSHjxUg+ebvkNhsWab2O1YRf7zDmPn6r0PZtTxMcDMfEOuPqvNKgsthufi5awTBaeEnpp2tbyU5Ybo2Zs3tlZ6nQgASQO/0GZR2lpE5jPlbKf0FR4fFU2yS5pOcZkHLIc4m8J1TbhtwMJ8UDiNptoJ75/JZs5Y4umwqjJ9Gla1o0bYHU5DXtNslD2rXc1vhIYb5EDScxyNll8XtesbBxaRYgDh4fMZaaqorVLyZcbXL3Z8oyzQ/wATH8q/gLHSzfLYfbGOpmeKrxE6TMXBiZPKPkspj69MtIBk35/lyUzaDhci45dcx9b9VS4lwiRIJH+U7p5t8iWojtdGSrulzj1PzQ046pFuiYiRKUhXHHBTdjtmvT/mChBWe79Oaw6An4R9VTM6xyf0ZzNhRFy708kTj1S06UMM5j45fr0UZome68w1bIJNJpORj9aKWwxy80Br9Yyt+QCkMJMkRoqU7JPMBkkYEjil0XrThGC6eQkphOcqvsIlwOoC6luehYWhP+FPGGZ1J7kJfJNWael0+SUOKX6kM1Eyo5FrMaPs/wBxUV1Kcp9VeHIHO5R8raf3/wBDqeJItmP1kr3d2jUquLaLajicw0GJGXERYCCc1fbi/s7OI4a2KltHNrJIdVnnq1va5XrmB2bSotFOk1rGN+y0AD4apfU5oR8q5YvHe1TMhsbdSvA9pw0xa3vnzAt0z/LQ0N3A2QXuIcZIhoAg5iZhXrHwJ0QRW4onW8dB+gsnwYuTbQfxp1VkJ2wGOzBNoPii3kFHqbo0PuO/rcrs4i6FVxI8tVdQS4SX2O3z7t/czGL3Nw5FuNvYz85VHtLcCQfZ1eccQ+oW2fiJPT9ZJGVOK0wNZKJF0wUuezwDbm5+LwoLqlMupj/7GHjaO8Xb3IAVCvqF3DHhI75g55zmsNvX+zqhiAX4YspV4ktFqbz2+ye3xWjj1d8TAOHseLQkhStpbPqUKjqVVhY9uYPLQg6g81GCdTBnAKbsys5jiWmLR8eqhhTMEPe8lTJzFplorktTtSt97+1p+iRu1KoyfE/8W/gocJeAwkvCh/avsG2olDalb7/wb/6o1Halc5OJ6cI9bBQAxEpiDp6KNmO/lX2J2opSuJSrmhaTF0h7EbD0uIoTQpOHEBBm6Q1ginJWS4a3qkdVPYdEKSkS+33NKWZ1UVRxctV+z/YDcRW46l2Mvw/eOgPT8FmKWHJ6Bbn9nmLFMVGGJz9BA+M+qlySVIF4c3FyaPU21gJjsO2v4eSC7FCI/RVO3H2JMch31UeligXNEzPI/wAxn1Qo4kuROTrgsqu2PFwn3RF/p+uqmUcT9qRfrosLT2jPGZk8ZA6QBE+vxSYreBwIEiNRlFwJ7QM1Z6bcuAUstM2px5ORte/QcvgFC2rtKBEgACSTaTYBs8hclZL/AFCCAWEloADgLEGSb8gZ+Cr8Zt0VWnisOKYBE3z6xr+ilnDa6CbrNe3GE8OUn/yzkdAJgdEHae0IpmCIi3XIF3XMCNVlP+vkWIFhwgzcTkVWY7F1q49lTl7neFrW3Nj00zXY4x3Kykm2aTZ+2HvDYdJNgOLmSLujOxs0aZqwx2JrUKjRUfAI4gGwQRqeJ35IW6u7rsOJrSKgHht/tg34WxYk6lF34YRgTVd71N49npwF5aC2NbEHIXamPFjPLsXRTwmobmx22cLQ2jTFKqQ2sPcf9ppjI9La/gV5JtzY9XC1TSqtgi4Ojm6OCeNsVWOmnUc3qDmeZW02RiX7Rwxo4mk5/CJpVxALDlmcxzH5I9+Arfy/4KpOb47POAFLweXmttjf2esZR4vbONTlA4fxWYqbKqUgQ9p6EXB81X8ViyLysL4M4vlAuqeZTGCUVrdOXxVJNFkPYyR+aVp5590gsnG6H6lyiATl0LlosVSocFJCBTapCHIawppWPphHaAOqjNJRGygyQ7ikl6Eh1SydhMU6mZHY3z1+cKOXwhF0qIxC5MxsMfvGHlr2GCx7XcJ1H2h1vPqEStt5ngggWtzjO47rEgmYAknlmtxutuxDRVeON5yaI8B88yozZY4Y3L9kIqHiPbEDsunXrFx4fZ8Tmvk87Bx4cxI0781c0N2qQguPGeKJdciwM8NrW1FyFa0ntIgeHpGRibeRCUuZF3gOiTqR04QVg5fimafFUvoNw0WOPPbBtw7GANptAgxxDIjsRYWNuvdPxGGIILvEBnDQJnpkpIeQ2GgGxde0NFyY53Ed1XYqp4iRMgESTeST4pF/d06iFnuU5y3P6jaglwhjWMLoa0RIg8I5jQ5+iq6jzhsTxMvwODhAiQbkW5gkKfQqeJxddzRInIgRfvcR1Kqtp1C6oS7O2X68vJPYbXFjGmhFTaa4ao9U2nRa5jKrJOUEatqCx5cj6rF/tC2c6rhWhrjwsqB1QTMAhzWGJyB+L1rsA/8A+PpdKTPgAPoob8MCHNMcJa5pHRw4fO8FP45OMrRhTj3FmH3d3Nw4a2o4Goc/FkD2C2mFotaLAADlYLPbu4gtpxOqvKVWcyks+TJOXmdjWPFGMbSO2lw8BkTayx1LHFgIezjZPKSFta3CWwSOyxmKPs3mGlzOmYHONV0Y3wwnFGW3gZT9qHUrNc2YHOYPZVxOqmberNdVlotHqouHp8ZDS5rZMS8kNHcgGB1Wxji9kbM6fzOgZJRGeS0o3AxojwMIOoqAgjnYJ3+g8XF/ZN7uP0auc4L1RQwDlwSlcwXC0mAXLJlGnIRm0VwqgBMdXSnmZrrw4JXyEIhNJQvaJprKdrKPPFBCE1rS4hrQSToETCYZ1Q8hzWm2Xg2MaYF5AnMnL0Q8udYl7sApeK6idsHY/s3S5vjF5zAkRHq4HyWu2ZiPEYHmf7W+gk91UU3GPFzvAzOvKwFlZ05AzBJENAsAfl1PbsVhZcksuTc+zVx4oQhtRKa4cLn3BL3EQR7pjnbl6dkZpbVYWFpAB8JJBz1nnMyMojnCg16zAA3hPhEAza5kmNBn+Sj4bGe7MwJtyNxlzQ26fBKgmWmC8AfTcOJ0GDJ8bcoB0i9u/nW7TeMwC3TU2PcT880Z+LDg0mzswRmCQSO/boqzEVXPMsaXOOZbcEzYlc1bSIU1jTkwIr8J4rluR0tbQwZkBZ/GbRl7oym3ZWGMxLqTwxzGveZJp+8GktgB1wORgGckUbpYzEn2hFJvFFp4csrBq0cMIw5nSXoJPVPfuibfY2PJwrGuNvZtF9LIVTGOHtWgySx3DOh4TrN+ydgNg4lreEhg7PJ+PCpR2NXJmWjp1BBm4zsgeLFMBbbsy2w8UG2ORWhZWaLyPVBG5TnPLi8NB+yC4x25dlYU9z6Y957zlaSPqgzlCT7GIZklTI1baNIDxOF1lq2IPH4QHNNo5Tqtv/o7Ck3a4/8AeR9UWnulhmGQwz1cT9VCyRjwW8aPSRgnbAL6Tm1C0iSWlg8TCZJicx0VPh91nvkMqMPCYcCHNLeRLSJuvYG7JpD7A9F1fZtD3n06ctBhxGQ7oy100qFXCN8Gf3VxdTDYcUapFQt90ifC3Rt84ursbT4rkLLbW2rSY8uJDGxDRqQNQ3NU1bfF2VGnbm+TPk3L1Sco6jPK4Lj7IZrFBebs8zlLTzSrl7BmVHtEgJr1y5Cj2MZGBc5XGy9nscyo8yS1gcOU8TRl5lcuVNRJqHHuAXLdk3Bv4cgFa8MCRnPpNpSLlmZvmQbTk7BUwQ2b+Ii/W/0UnGOIEgwbDyJXLlnyf9Svqaf/AJ2EwZ4gSbmJ7cJc0fADzCBsOj7cmSWx93rn7055rlyMkkpA5t7E7PQdn7u4emJ4OI2JL7yecCB8FS7+7aqYSgPYBjS48M8N2zNxpNtQuXLSxwimqRn5JN9s852Zg+MFxqVQXEkw6JNzJtcq8weJrUR4MRWicnO4xnyeCFy5RlbbaZ0EX+D3krzBLXd2gZZe7AUutvFViwYJ14b5dSuXJFwj7DCRW4jeDENIipmYjhZ1/wCKk4LeHEOzf/a38Fy5WcI7bo71JL9t1mn3ge7R9AhDeite1P8ApP4rlyWjFN8oK0gGI3nrxbgHZv4lVuOxdasIfWqRnA4Wj4NlKuR5QivQoV42fTDpiTzcZPxRvYgZBcuU7nfZVp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0597" name="Picture 5" descr="C:\Users\Admin\Pictures\yên lặng.jpg"/>
          <p:cNvPicPr>
            <a:picLocks noChangeAspect="1" noChangeArrowheads="1"/>
          </p:cNvPicPr>
          <p:nvPr/>
        </p:nvPicPr>
        <p:blipFill>
          <a:blip r:embed="rId2" cstate="print"/>
          <a:srcRect/>
          <a:stretch>
            <a:fillRect/>
          </a:stretch>
        </p:blipFill>
        <p:spPr bwMode="auto">
          <a:xfrm>
            <a:off x="1524000" y="4162887"/>
            <a:ext cx="2209800" cy="26174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0-#ppt_w/2"/>
                                          </p:val>
                                        </p:tav>
                                        <p:tav tm="100000">
                                          <p:val>
                                            <p:strVal val="#ppt_x"/>
                                          </p:val>
                                        </p:tav>
                                      </p:tavLst>
                                    </p:anim>
                                    <p:anim calcmode="lin" valueType="num">
                                      <p:cBhvr additive="base">
                                        <p:cTn id="8" dur="500" fill="hold"/>
                                        <p:tgtEl>
                                          <p:spTgt spid="191491"/>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91491"/>
                                        </p:tgtEl>
                                        <p:attrNameLst>
                                          <p:attrName>ppt_c</p:attrName>
                                        </p:attrNameLst>
                                      </p:cBhvr>
                                      <p:to>
                                        <a:srgbClr val="33CC33"/>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1492"/>
                                        </p:tgtEl>
                                        <p:attrNameLst>
                                          <p:attrName>style.visibility</p:attrName>
                                        </p:attrNameLst>
                                      </p:cBhvr>
                                      <p:to>
                                        <p:strVal val="visible"/>
                                      </p:to>
                                    </p:set>
                                    <p:anim calcmode="lin" valueType="num">
                                      <p:cBhvr additive="base">
                                        <p:cTn id="13" dur="500" fill="hold"/>
                                        <p:tgtEl>
                                          <p:spTgt spid="191492"/>
                                        </p:tgtEl>
                                        <p:attrNameLst>
                                          <p:attrName>ppt_x</p:attrName>
                                        </p:attrNameLst>
                                      </p:cBhvr>
                                      <p:tavLst>
                                        <p:tav tm="0">
                                          <p:val>
                                            <p:strVal val="0-#ppt_w/2"/>
                                          </p:val>
                                        </p:tav>
                                        <p:tav tm="100000">
                                          <p:val>
                                            <p:strVal val="#ppt_x"/>
                                          </p:val>
                                        </p:tav>
                                      </p:tavLst>
                                    </p:anim>
                                    <p:anim calcmode="lin" valueType="num">
                                      <p:cBhvr additive="base">
                                        <p:cTn id="14" dur="500" fill="hold"/>
                                        <p:tgtEl>
                                          <p:spTgt spid="191492"/>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91492"/>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autoUpdateAnimBg="0"/>
      <p:bldP spid="19149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600200" y="457200"/>
            <a:ext cx="7772400" cy="1143000"/>
          </a:xfrm>
        </p:spPr>
        <p:txBody>
          <a:bodyPr/>
          <a:lstStyle/>
          <a:p>
            <a:pPr eaLnBrk="1" hangingPunct="1">
              <a:defRPr/>
            </a:pPr>
            <a:r>
              <a:rPr lang="en-US" sz="3600" b="1" dirty="0" err="1" smtClean="0">
                <a:effectLst>
                  <a:outerShdw blurRad="38100" dist="38100" dir="2700000" algn="tl">
                    <a:srgbClr val="DDDDDD"/>
                  </a:outerShdw>
                </a:effectLst>
                <a:ea typeface="ＭＳ Ｐゴシック" charset="0"/>
                <a:cs typeface="ＭＳ Ｐゴシック" charset="0"/>
              </a:rPr>
              <a:t>Văn</a:t>
            </a:r>
            <a:r>
              <a:rPr lang="en-US" sz="3600" b="1" dirty="0" smtClean="0">
                <a:effectLst>
                  <a:outerShdw blurRad="38100" dist="38100" dir="2700000" algn="tl">
                    <a:srgbClr val="DDDDDD"/>
                  </a:outerShdw>
                </a:effectLst>
                <a:ea typeface="ＭＳ Ｐゴシック" charset="0"/>
                <a:cs typeface="ＭＳ Ｐゴシック" charset="0"/>
              </a:rPr>
              <a:t> </a:t>
            </a:r>
            <a:r>
              <a:rPr lang="en-US" sz="3600" b="1" dirty="0" err="1" smtClean="0">
                <a:effectLst>
                  <a:outerShdw blurRad="38100" dist="38100" dir="2700000" algn="tl">
                    <a:srgbClr val="DDDDDD"/>
                  </a:outerShdw>
                </a:effectLst>
                <a:ea typeface="ＭＳ Ｐゴシック" charset="0"/>
                <a:cs typeface="ＭＳ Ｐゴシック" charset="0"/>
              </a:rPr>
              <a:t>hóa</a:t>
            </a:r>
            <a:r>
              <a:rPr lang="en-US" sz="3600" b="1" dirty="0" smtClean="0">
                <a:effectLst>
                  <a:outerShdw blurRad="38100" dist="38100" dir="2700000" algn="tl">
                    <a:srgbClr val="DDDDDD"/>
                  </a:outerShdw>
                </a:effectLst>
                <a:ea typeface="ＭＳ Ｐゴシック" charset="0"/>
                <a:cs typeface="ＭＳ Ｐゴシック" charset="0"/>
              </a:rPr>
              <a:t>: </a:t>
            </a:r>
            <a:r>
              <a:rPr lang="en-US" sz="3600" b="1" dirty="0" err="1" smtClean="0">
                <a:effectLst>
                  <a:outerShdw blurRad="38100" dist="38100" dir="2700000" algn="tl">
                    <a:srgbClr val="DDDDDD"/>
                  </a:outerShdw>
                </a:effectLst>
                <a:ea typeface="ＭＳ Ｐゴシック" charset="0"/>
                <a:cs typeface="ＭＳ Ｐゴシック" charset="0"/>
              </a:rPr>
              <a:t>Yên</a:t>
            </a:r>
            <a:r>
              <a:rPr lang="en-US" sz="3600" b="1" dirty="0" smtClean="0">
                <a:effectLst>
                  <a:outerShdw blurRad="38100" dist="38100" dir="2700000" algn="tl">
                    <a:srgbClr val="DDDDDD"/>
                  </a:outerShdw>
                </a:effectLst>
                <a:ea typeface="ＭＳ Ｐゴシック" charset="0"/>
                <a:cs typeface="ＭＳ Ｐゴシック" charset="0"/>
              </a:rPr>
              <a:t> </a:t>
            </a:r>
            <a:r>
              <a:rPr lang="en-US" sz="3600" b="1" dirty="0" err="1" smtClean="0">
                <a:effectLst>
                  <a:outerShdw blurRad="38100" dist="38100" dir="2700000" algn="tl">
                    <a:srgbClr val="DDDDDD"/>
                  </a:outerShdw>
                </a:effectLst>
                <a:ea typeface="ＭＳ Ｐゴシック" charset="0"/>
                <a:cs typeface="ＭＳ Ｐゴシック" charset="0"/>
              </a:rPr>
              <a:t>lặng</a:t>
            </a:r>
            <a:r>
              <a:rPr lang="en-US" sz="3600" b="1" dirty="0" smtClean="0">
                <a:effectLst>
                  <a:outerShdw blurRad="38100" dist="38100" dir="2700000" algn="tl">
                    <a:srgbClr val="DDDDDD"/>
                  </a:outerShdw>
                </a:effectLst>
                <a:ea typeface="ＭＳ Ｐゴシック" charset="0"/>
                <a:cs typeface="ＭＳ Ｐゴシック" charset="0"/>
              </a:rPr>
              <a:t> // </a:t>
            </a:r>
            <a:r>
              <a:rPr lang="en-US" sz="3600" b="1" dirty="0" err="1" smtClean="0">
                <a:effectLst>
                  <a:outerShdw blurRad="38100" dist="38100" dir="2700000" algn="tl">
                    <a:srgbClr val="DDDDDD"/>
                  </a:outerShdw>
                </a:effectLst>
                <a:ea typeface="ＭＳ Ｐゴシック" charset="0"/>
                <a:cs typeface="ＭＳ Ｐゴシック" charset="0"/>
              </a:rPr>
              <a:t>Dạy</a:t>
            </a:r>
            <a:r>
              <a:rPr lang="en-US" sz="3600" b="1" dirty="0" smtClean="0">
                <a:effectLst>
                  <a:outerShdw blurRad="38100" dist="38100" dir="2700000" algn="tl">
                    <a:srgbClr val="DDDDDD"/>
                  </a:outerShdw>
                </a:effectLst>
                <a:ea typeface="ＭＳ Ｐゴシック" charset="0"/>
                <a:cs typeface="ＭＳ Ｐゴシック" charset="0"/>
              </a:rPr>
              <a:t> </a:t>
            </a:r>
            <a:r>
              <a:rPr lang="en-US" sz="3600" b="1" dirty="0" err="1" smtClean="0">
                <a:effectLst>
                  <a:outerShdw blurRad="38100" dist="38100" dir="2700000" algn="tl">
                    <a:srgbClr val="DDDDDD"/>
                  </a:outerShdw>
                </a:effectLst>
                <a:ea typeface="ＭＳ Ｐゴシック" charset="0"/>
                <a:cs typeface="ＭＳ Ｐゴシック" charset="0"/>
              </a:rPr>
              <a:t>dỗ</a:t>
            </a:r>
            <a:endParaRPr lang="en-US" b="1" dirty="0">
              <a:effectLst>
                <a:outerShdw blurRad="38100" dist="38100" dir="2700000" algn="tl">
                  <a:srgbClr val="DDDDDD"/>
                </a:outerShdw>
              </a:effectLst>
              <a:ea typeface="ＭＳ Ｐゴシック" charset="0"/>
              <a:cs typeface="ＭＳ Ｐゴシック" charset="0"/>
            </a:endParaRPr>
          </a:p>
        </p:txBody>
      </p:sp>
      <p:sp>
        <p:nvSpPr>
          <p:cNvPr id="234499" name="Rectangle 3"/>
          <p:cNvSpPr>
            <a:spLocks noGrp="1" noChangeArrowheads="1"/>
          </p:cNvSpPr>
          <p:nvPr>
            <p:ph type="body" idx="1"/>
          </p:nvPr>
        </p:nvSpPr>
        <p:spPr/>
        <p:txBody>
          <a:bodyPr>
            <a:normAutofit/>
          </a:bodyPr>
          <a:lstStyle/>
          <a:p>
            <a:pPr eaLnBrk="1" hangingPunct="1">
              <a:lnSpc>
                <a:spcPct val="90000"/>
              </a:lnSpc>
            </a:pPr>
            <a:r>
              <a:rPr lang="en-US" b="1" dirty="0" err="1" smtClean="0">
                <a:solidFill>
                  <a:srgbClr val="000090"/>
                </a:solidFill>
                <a:ea typeface="ＭＳ Ｐゴシック" pitchFamily="34" charset="-128"/>
                <a:cs typeface="Arial" pitchFamily="34" charset="0"/>
              </a:rPr>
              <a:t>V</a:t>
            </a:r>
            <a:r>
              <a:rPr lang="en-US" b="1" dirty="0" err="1" smtClean="0">
                <a:solidFill>
                  <a:srgbClr val="000090"/>
                </a:solidFill>
                <a:ea typeface="ＭＳ Ｐゴシック" pitchFamily="34" charset="-128"/>
                <a:cs typeface="Arial" pitchFamily="34" charset="0"/>
              </a:rPr>
              <a:t>âng</a:t>
            </a:r>
            <a:r>
              <a:rPr lang="en-US" b="1" dirty="0" smtClean="0">
                <a:solidFill>
                  <a:srgbClr val="000090"/>
                </a:solidFill>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phục</a:t>
            </a:r>
            <a:r>
              <a:rPr lang="en-US" b="1" dirty="0" smtClean="0">
                <a:solidFill>
                  <a:srgbClr val="000090"/>
                </a:solidFill>
                <a:ea typeface="ＭＳ Ｐゴシック" pitchFamily="34" charset="-128"/>
                <a:cs typeface="Arial" pitchFamily="34" charset="0"/>
              </a:rPr>
              <a:t> </a:t>
            </a:r>
            <a:r>
              <a:rPr lang="en-US" b="1" dirty="0" err="1" smtClean="0">
                <a:ea typeface="ＭＳ Ｐゴシック" pitchFamily="34" charset="-128"/>
                <a:cs typeface="Arial" pitchFamily="34" charset="0"/>
              </a:rPr>
              <a:t>được</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bày</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tỏ</a:t>
            </a:r>
            <a:r>
              <a:rPr lang="en-US" b="1" dirty="0" smtClean="0">
                <a:ea typeface="ＭＳ Ｐゴシック" pitchFamily="34" charset="-128"/>
                <a:cs typeface="Arial" pitchFamily="34" charset="0"/>
              </a:rPr>
              <a:t> qua </a:t>
            </a:r>
            <a:r>
              <a:rPr lang="en-US" b="1" dirty="0" err="1" smtClean="0">
                <a:ea typeface="ＭＳ Ｐゴシック" pitchFamily="34" charset="-128"/>
                <a:cs typeface="Arial" pitchFamily="34" charset="0"/>
              </a:rPr>
              <a:t>nhiều</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cách</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trong</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các</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nền</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văn</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hóa</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khác</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nhau</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Không</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cần</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phải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thể</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hiện</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trong</a:t>
            </a:r>
            <a:r>
              <a:rPr lang="en-US" b="1" dirty="0" smtClean="0">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yên</a:t>
            </a:r>
            <a:r>
              <a:rPr lang="en-US" b="1" dirty="0" smtClean="0">
                <a:solidFill>
                  <a:srgbClr val="000090"/>
                </a:solidFill>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lặng</a:t>
            </a:r>
            <a:r>
              <a:rPr lang="en-US" b="1" dirty="0" smtClean="0">
                <a:ea typeface="ＭＳ Ｐゴシック" pitchFamily="34" charset="-128"/>
                <a:cs typeface="Arial" pitchFamily="34" charset="0"/>
              </a:rPr>
              <a:t>.</a:t>
            </a:r>
            <a:endParaRPr lang="en-US" b="1" dirty="0" smtClean="0">
              <a:ea typeface="ＭＳ Ｐゴシック" pitchFamily="34" charset="-128"/>
              <a:cs typeface="Arial" pitchFamily="34" charset="0"/>
            </a:endParaRPr>
          </a:p>
          <a:p>
            <a:pPr eaLnBrk="1" hangingPunct="1">
              <a:lnSpc>
                <a:spcPct val="90000"/>
              </a:lnSpc>
            </a:pPr>
            <a:r>
              <a:rPr lang="en-US" b="1" dirty="0" err="1" smtClean="0">
                <a:ea typeface="ＭＳ Ｐゴシック" pitchFamily="34" charset="-128"/>
                <a:cs typeface="Arial" pitchFamily="34" charset="0"/>
              </a:rPr>
              <a:t>Có</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phải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khi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người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nữ</a:t>
            </a:r>
            <a:r>
              <a:rPr lang="en-US" b="1" dirty="0" smtClean="0">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dạy</a:t>
            </a:r>
            <a:r>
              <a:rPr lang="en-US" b="1" dirty="0" smtClean="0">
                <a:solidFill>
                  <a:srgbClr val="000090"/>
                </a:solidFill>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dỗ</a:t>
            </a:r>
            <a:r>
              <a:rPr lang="en-US" b="1" dirty="0" smtClean="0">
                <a:solidFill>
                  <a:srgbClr val="000090"/>
                </a:solidFill>
                <a:ea typeface="ＭＳ Ｐゴシック" pitchFamily="34" charset="-128"/>
                <a:cs typeface="Arial" pitchFamily="34" charset="0"/>
              </a:rPr>
              <a:t> </a:t>
            </a:r>
            <a:r>
              <a:rPr lang="en-US" b="1" dirty="0" err="1" smtClean="0">
                <a:ea typeface="ＭＳ Ｐゴシック" pitchFamily="34" charset="-128"/>
                <a:cs typeface="Arial" pitchFamily="34" charset="0"/>
              </a:rPr>
              <a:t>nam</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giới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có</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nghĩa</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là</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họ</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cầm</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quyền</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trên</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đàn</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ông</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không</a:t>
            </a:r>
            <a:r>
              <a:rPr lang="en-US" b="1" dirty="0" smtClean="0">
                <a:ea typeface="ＭＳ Ｐゴシック" pitchFamily="34" charset="-128"/>
                <a:cs typeface="Arial" pitchFamily="34" charset="0"/>
              </a:rPr>
              <a:t>?</a:t>
            </a:r>
            <a:endParaRPr lang="en-US" b="1" dirty="0" smtClean="0">
              <a:ea typeface="ＭＳ Ｐゴシック" pitchFamily="34" charset="-128"/>
              <a:cs typeface="Arial" pitchFamily="34" charset="0"/>
            </a:endParaRPr>
          </a:p>
          <a:p>
            <a:pPr eaLnBrk="1" hangingPunct="1">
              <a:lnSpc>
                <a:spcPct val="90000"/>
              </a:lnSpc>
            </a:pPr>
            <a:r>
              <a:rPr lang="en-US" b="1" dirty="0" err="1" smtClean="0">
                <a:ea typeface="ＭＳ Ｐゴシック" pitchFamily="34" charset="-128"/>
                <a:cs typeface="Arial" pitchFamily="34" charset="0"/>
              </a:rPr>
              <a:t>Khi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ai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đó</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dạy</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dỗ</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thì</a:t>
            </a:r>
            <a:r>
              <a:rPr lang="en-US" b="1" dirty="0" smtClean="0">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thẩm</a:t>
            </a:r>
            <a:r>
              <a:rPr lang="en-US" b="1" dirty="0" smtClean="0">
                <a:solidFill>
                  <a:srgbClr val="000090"/>
                </a:solidFill>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quyền</a:t>
            </a:r>
            <a:r>
              <a:rPr lang="en-US" b="1" dirty="0" smtClean="0">
                <a:solidFill>
                  <a:srgbClr val="000090"/>
                </a:solidFill>
                <a:ea typeface="ＭＳ Ｐゴシック" pitchFamily="34" charset="-128"/>
                <a:cs typeface="Arial" pitchFamily="34" charset="0"/>
              </a:rPr>
              <a:t> </a:t>
            </a:r>
            <a:r>
              <a:rPr lang="en-US" b="1" dirty="0" smtClean="0">
                <a:ea typeface="ＭＳ Ｐゴシック" pitchFamily="34" charset="-128"/>
                <a:cs typeface="Arial" pitchFamily="34" charset="0"/>
              </a:rPr>
              <a:t>ở </a:t>
            </a:r>
            <a:r>
              <a:rPr lang="en-US" b="1" dirty="0" err="1" smtClean="0">
                <a:ea typeface="ＭＳ Ｐゴシック" pitchFamily="34" charset="-128"/>
                <a:cs typeface="Arial" pitchFamily="34" charset="0"/>
              </a:rPr>
              <a:t>nơi</a:t>
            </a:r>
            <a:r>
              <a:rPr lang="en-US" b="1" dirty="0" smtClean="0">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Lời</a:t>
            </a:r>
            <a:r>
              <a:rPr lang="en-US" b="1" dirty="0" smtClean="0">
                <a:solidFill>
                  <a:srgbClr val="000090"/>
                </a:solidFill>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của</a:t>
            </a:r>
            <a:r>
              <a:rPr lang="en-US" b="1" dirty="0" smtClean="0">
                <a:solidFill>
                  <a:srgbClr val="000090"/>
                </a:solidFill>
                <a:ea typeface="ＭＳ Ｐゴシック" pitchFamily="34" charset="-128"/>
                <a:cs typeface="Arial" pitchFamily="34" charset="0"/>
              </a:rPr>
              <a:t> </a:t>
            </a:r>
            <a:r>
              <a:rPr lang="vi-VN" b="1" dirty="0" smtClean="0">
                <a:solidFill>
                  <a:srgbClr val="000090"/>
                </a:solidFill>
                <a:ea typeface="ＭＳ Ｐゴシック" pitchFamily="34" charset="-128"/>
                <a:cs typeface="Arial" pitchFamily="34" charset="0"/>
              </a:rPr>
              <a:t>Đức Chúa Trời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chứ</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không</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phải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nơi</a:t>
            </a:r>
            <a:r>
              <a:rPr lang="en-US" b="1" dirty="0" smtClean="0">
                <a:ea typeface="ＭＳ Ｐゴシック" pitchFamily="34" charset="-128"/>
                <a:cs typeface="Arial" pitchFamily="34" charset="0"/>
              </a:rPr>
              <a:t> con </a:t>
            </a:r>
            <a:r>
              <a:rPr lang="en-US" b="1" dirty="0" err="1" smtClean="0">
                <a:ea typeface="ＭＳ Ｐゴシック" pitchFamily="34" charset="-128"/>
                <a:cs typeface="Arial" pitchFamily="34" charset="0"/>
              </a:rPr>
              <a:t>người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nhưng</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người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dạy</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đứng</a:t>
            </a:r>
            <a:r>
              <a:rPr lang="en-US" b="1" dirty="0" smtClean="0">
                <a:ea typeface="ＭＳ Ｐゴシック" pitchFamily="34" charset="-128"/>
                <a:cs typeface="Arial" pitchFamily="34" charset="0"/>
              </a:rPr>
              <a:t> ở </a:t>
            </a:r>
            <a:r>
              <a:rPr lang="en-US" b="1" dirty="0" err="1" smtClean="0">
                <a:ea typeface="ＭＳ Ｐゴシック" pitchFamily="34" charset="-128"/>
                <a:cs typeface="Arial" pitchFamily="34" charset="0"/>
              </a:rPr>
              <a:t>vị</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trí</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có</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thẩm</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quyền</a:t>
            </a:r>
            <a:r>
              <a:rPr lang="en-US" b="1" dirty="0" smtClean="0">
                <a:ea typeface="ＭＳ Ｐゴシック" pitchFamily="34" charset="-128"/>
                <a:cs typeface="Arial" pitchFamily="34" charset="0"/>
              </a:rPr>
              <a:t>.  </a:t>
            </a:r>
            <a:endParaRPr lang="en-US" b="1" dirty="0" smtClean="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304800" y="0"/>
            <a:ext cx="8088313" cy="1143000"/>
          </a:xfrm>
        </p:spPr>
        <p:txBody>
          <a:bodyPr>
            <a:normAutofit/>
          </a:bodyPr>
          <a:lstStyle/>
          <a:p>
            <a:pPr eaLnBrk="1" hangingPunct="1">
              <a:defRPr/>
            </a:pPr>
            <a:r>
              <a:rPr lang="en-US" sz="3600" b="1" dirty="0" err="1" smtClean="0">
                <a:effectLst>
                  <a:outerShdw blurRad="38100" dist="38100" dir="2700000" algn="tl">
                    <a:srgbClr val="DDDDDD"/>
                  </a:outerShdw>
                </a:effectLst>
                <a:ea typeface="ＭＳ Ｐゴシック" charset="0"/>
                <a:cs typeface="ＭＳ Ｐゴシック" charset="0"/>
              </a:rPr>
              <a:t>Lẽ</a:t>
            </a:r>
            <a:r>
              <a:rPr lang="en-US" sz="3600" b="1" dirty="0" smtClean="0">
                <a:effectLst>
                  <a:outerShdw blurRad="38100" dist="38100" dir="2700000" algn="tl">
                    <a:srgbClr val="DDDDDD"/>
                  </a:outerShdw>
                </a:effectLst>
                <a:ea typeface="ＭＳ Ｐゴシック" charset="0"/>
                <a:cs typeface="ＭＳ Ｐゴシック" charset="0"/>
              </a:rPr>
              <a:t> </a:t>
            </a:r>
            <a:r>
              <a:rPr lang="en-US" sz="3600" b="1" dirty="0" err="1" smtClean="0">
                <a:effectLst>
                  <a:outerShdw blurRad="38100" dist="38100" dir="2700000" algn="tl">
                    <a:srgbClr val="DDDDDD"/>
                  </a:outerShdw>
                </a:effectLst>
                <a:ea typeface="ＭＳ Ｐゴシック" charset="0"/>
                <a:cs typeface="ＭＳ Ｐゴシック" charset="0"/>
              </a:rPr>
              <a:t>thật</a:t>
            </a:r>
            <a:r>
              <a:rPr lang="en-US" sz="3600" b="1" dirty="0" smtClean="0">
                <a:effectLst>
                  <a:outerShdw blurRad="38100" dist="38100" dir="2700000" algn="tl">
                    <a:srgbClr val="DDDDDD"/>
                  </a:outerShdw>
                </a:effectLst>
                <a:ea typeface="ＭＳ Ｐゴシック" charset="0"/>
                <a:cs typeface="ＭＳ Ｐゴシック" charset="0"/>
              </a:rPr>
              <a:t>: </a:t>
            </a:r>
            <a:r>
              <a:rPr lang="en-US" sz="3600" b="1" dirty="0" err="1" smtClean="0">
                <a:effectLst>
                  <a:outerShdw blurRad="38100" dist="38100" dir="2700000" algn="tl">
                    <a:srgbClr val="DDDDDD"/>
                  </a:outerShdw>
                </a:effectLst>
                <a:ea typeface="ＭＳ Ｐゴシック" charset="0"/>
                <a:cs typeface="ＭＳ Ｐゴシック" charset="0"/>
              </a:rPr>
              <a:t>Thẩm</a:t>
            </a:r>
            <a:r>
              <a:rPr lang="en-US" sz="3600" b="1" dirty="0" smtClean="0">
                <a:effectLst>
                  <a:outerShdw blurRad="38100" dist="38100" dir="2700000" algn="tl">
                    <a:srgbClr val="DDDDDD"/>
                  </a:outerShdw>
                </a:effectLst>
                <a:ea typeface="ＭＳ Ｐゴシック" charset="0"/>
                <a:cs typeface="ＭＳ Ｐゴシック" charset="0"/>
              </a:rPr>
              <a:t> </a:t>
            </a:r>
            <a:r>
              <a:rPr lang="en-US" sz="3600" b="1" dirty="0" err="1" smtClean="0">
                <a:effectLst>
                  <a:outerShdw blurRad="38100" dist="38100" dir="2700000" algn="tl">
                    <a:srgbClr val="DDDDDD"/>
                  </a:outerShdw>
                </a:effectLst>
                <a:ea typeface="ＭＳ Ｐゴシック" charset="0"/>
                <a:cs typeface="ＭＳ Ｐゴシック" charset="0"/>
              </a:rPr>
              <a:t>quyền</a:t>
            </a:r>
            <a:r>
              <a:rPr lang="en-US" sz="3600" b="1" dirty="0" smtClean="0">
                <a:effectLst>
                  <a:outerShdw blurRad="38100" dist="38100" dir="2700000" algn="tl">
                    <a:srgbClr val="DDDDDD"/>
                  </a:outerShdw>
                </a:effectLst>
                <a:ea typeface="ＭＳ Ｐゴシック" charset="0"/>
                <a:cs typeface="ＭＳ Ｐゴシック" charset="0"/>
              </a:rPr>
              <a:t> –</a:t>
            </a:r>
            <a:r>
              <a:rPr lang="en-US" sz="3600" b="1" dirty="0" err="1" smtClean="0">
                <a:effectLst>
                  <a:outerShdw blurRad="38100" dist="38100" dir="2700000" algn="tl">
                    <a:srgbClr val="DDDDDD"/>
                  </a:outerShdw>
                </a:effectLst>
                <a:ea typeface="ＭＳ Ｐゴシック" charset="0"/>
                <a:cs typeface="ＭＳ Ｐゴシック" charset="0"/>
              </a:rPr>
              <a:t>Vâng</a:t>
            </a:r>
            <a:r>
              <a:rPr lang="en-US" sz="3600" b="1" dirty="0" smtClean="0">
                <a:effectLst>
                  <a:outerShdw blurRad="38100" dist="38100" dir="2700000" algn="tl">
                    <a:srgbClr val="DDDDDD"/>
                  </a:outerShdw>
                </a:effectLst>
                <a:ea typeface="ＭＳ Ｐゴシック" charset="0"/>
                <a:cs typeface="ＭＳ Ｐゴシック" charset="0"/>
              </a:rPr>
              <a:t> </a:t>
            </a:r>
            <a:r>
              <a:rPr lang="en-US" sz="3600" b="1" dirty="0" err="1" smtClean="0">
                <a:effectLst>
                  <a:outerShdw blurRad="38100" dist="38100" dir="2700000" algn="tl">
                    <a:srgbClr val="DDDDDD"/>
                  </a:outerShdw>
                </a:effectLst>
                <a:ea typeface="ＭＳ Ｐゴシック" charset="0"/>
                <a:cs typeface="ＭＳ Ｐゴシック" charset="0"/>
              </a:rPr>
              <a:t>phục</a:t>
            </a:r>
            <a:r>
              <a:rPr lang="en-US" sz="4000" b="1" dirty="0" smtClean="0">
                <a:effectLst>
                  <a:outerShdw blurRad="38100" dist="38100" dir="2700000" algn="tl">
                    <a:srgbClr val="DDDDDD"/>
                  </a:outerShdw>
                </a:effectLst>
                <a:ea typeface="ＭＳ Ｐゴシック" charset="0"/>
                <a:cs typeface="ＭＳ Ｐゴシック" charset="0"/>
              </a:rPr>
              <a:t> </a:t>
            </a:r>
            <a:endParaRPr lang="en-US" b="1" dirty="0">
              <a:effectLst>
                <a:outerShdw blurRad="38100" dist="38100" dir="2700000" algn="tl">
                  <a:srgbClr val="DDDDDD"/>
                </a:outerShdw>
              </a:effectLst>
              <a:ea typeface="ＭＳ Ｐゴシック" charset="0"/>
              <a:cs typeface="ＭＳ Ｐゴシック" charset="0"/>
            </a:endParaRPr>
          </a:p>
        </p:txBody>
      </p:sp>
      <p:sp>
        <p:nvSpPr>
          <p:cNvPr id="235523" name="Rectangle 3"/>
          <p:cNvSpPr>
            <a:spLocks noGrp="1" noChangeArrowheads="1"/>
          </p:cNvSpPr>
          <p:nvPr>
            <p:ph type="body" idx="1"/>
          </p:nvPr>
        </p:nvSpPr>
        <p:spPr>
          <a:xfrm>
            <a:off x="304800" y="1066800"/>
            <a:ext cx="8839200" cy="5410200"/>
          </a:xfrm>
        </p:spPr>
        <p:txBody>
          <a:bodyPr>
            <a:noAutofit/>
          </a:bodyPr>
          <a:lstStyle/>
          <a:p>
            <a:pPr marL="347663" indent="-347663" eaLnBrk="1" hangingPunct="1">
              <a:lnSpc>
                <a:spcPct val="90000"/>
              </a:lnSpc>
            </a:pPr>
            <a:r>
              <a:rPr lang="en-US" b="1" dirty="0" err="1" smtClean="0">
                <a:solidFill>
                  <a:srgbClr val="000090"/>
                </a:solidFill>
                <a:ea typeface="ＭＳ Ｐゴシック" pitchFamily="34" charset="-128"/>
                <a:cs typeface="Arial" pitchFamily="34" charset="0"/>
              </a:rPr>
              <a:t>Nền</a:t>
            </a:r>
            <a:r>
              <a:rPr lang="en-US" b="1" dirty="0" smtClean="0">
                <a:solidFill>
                  <a:srgbClr val="000090"/>
                </a:solidFill>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tảng</a:t>
            </a:r>
            <a:r>
              <a:rPr lang="en-US" b="1" dirty="0" smtClean="0">
                <a:solidFill>
                  <a:srgbClr val="000090"/>
                </a:solidFill>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sự</a:t>
            </a:r>
            <a:r>
              <a:rPr lang="en-US" b="1" dirty="0" smtClean="0">
                <a:solidFill>
                  <a:srgbClr val="000090"/>
                </a:solidFill>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vâng</a:t>
            </a:r>
            <a:r>
              <a:rPr lang="en-US" b="1" dirty="0" smtClean="0">
                <a:solidFill>
                  <a:srgbClr val="000090"/>
                </a:solidFill>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phục</a:t>
            </a:r>
            <a:r>
              <a:rPr lang="en-US" b="1" dirty="0" smtClean="0">
                <a:solidFill>
                  <a:srgbClr val="000090"/>
                </a:solidFill>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của</a:t>
            </a:r>
            <a:r>
              <a:rPr lang="en-US" b="1" dirty="0" smtClean="0">
                <a:solidFill>
                  <a:srgbClr val="000090"/>
                </a:solidFill>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nữ</a:t>
            </a:r>
            <a:r>
              <a:rPr lang="en-US" b="1" dirty="0" smtClean="0">
                <a:solidFill>
                  <a:srgbClr val="000090"/>
                </a:solidFill>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giới</a:t>
            </a:r>
            <a:r>
              <a:rPr lang="en-US" altLang="ja-JP" b="1" dirty="0" smtClean="0">
                <a:solidFill>
                  <a:srgbClr val="FF6600"/>
                </a:solidFill>
                <a:ea typeface="ＭＳ Ｐゴシック" pitchFamily="34" charset="-128"/>
                <a:cs typeface="Arial" pitchFamily="34" charset="0"/>
              </a:rPr>
              <a:t>: </a:t>
            </a:r>
            <a:r>
              <a:rPr lang="en-US" altLang="ja-JP" b="1" dirty="0" err="1" smtClean="0">
                <a:ea typeface="ＭＳ Ｐゴシック" pitchFamily="34" charset="-128"/>
                <a:cs typeface="Arial" pitchFamily="34" charset="0"/>
              </a:rPr>
              <a:t>Sự</a:t>
            </a:r>
            <a:r>
              <a:rPr lang="en-US" altLang="ja-JP" b="1" dirty="0" smtClean="0">
                <a:ea typeface="ＭＳ Ｐゴシック" pitchFamily="34" charset="-128"/>
                <a:cs typeface="Arial" pitchFamily="34" charset="0"/>
              </a:rPr>
              <a:t> </a:t>
            </a:r>
            <a:r>
              <a:rPr lang="en-US" altLang="ja-JP" b="1" dirty="0" smtClean="0">
                <a:ea typeface="ＭＳ Ｐゴシック" pitchFamily="34" charset="-128"/>
                <a:cs typeface="Arial" pitchFamily="34" charset="0"/>
              </a:rPr>
              <a:t>S</a:t>
            </a:r>
            <a:r>
              <a:rPr lang="en-US" altLang="ja-JP" b="1" dirty="0" smtClean="0">
                <a:ea typeface="ＭＳ Ｐゴシック" pitchFamily="34" charset="-128"/>
                <a:cs typeface="Arial" pitchFamily="34" charset="0"/>
              </a:rPr>
              <a:t>a </a:t>
            </a:r>
            <a:r>
              <a:rPr lang="en-US" altLang="ja-JP" b="1" dirty="0" err="1" smtClean="0">
                <a:ea typeface="ＭＳ Ｐゴシック" pitchFamily="34" charset="-128"/>
                <a:cs typeface="Arial" pitchFamily="34" charset="0"/>
              </a:rPr>
              <a:t>ngã</a:t>
            </a:r>
            <a:r>
              <a:rPr lang="en-US" altLang="ja-JP" b="1" dirty="0" smtClean="0">
                <a:ea typeface="ＭＳ Ｐゴシック" pitchFamily="34" charset="-128"/>
                <a:cs typeface="Arial" pitchFamily="34" charset="0"/>
              </a:rPr>
              <a:t> </a:t>
            </a:r>
            <a:r>
              <a:rPr lang="en-US" altLang="ja-JP" b="1" dirty="0" smtClean="0">
                <a:ea typeface="ＭＳ Ｐゴシック" pitchFamily="34" charset="-128"/>
                <a:cs typeface="Arial" pitchFamily="34" charset="0"/>
              </a:rPr>
              <a:t>  </a:t>
            </a:r>
            <a:r>
              <a:rPr lang="en-US" altLang="ja-JP" b="1" dirty="0" smtClean="0">
                <a:ea typeface="ＭＳ Ｐゴシック" pitchFamily="34" charset="-128"/>
                <a:cs typeface="Arial" pitchFamily="34" charset="0"/>
              </a:rPr>
              <a:t>2:14</a:t>
            </a:r>
            <a:r>
              <a:rPr lang="en-US" altLang="ja-JP" b="1" dirty="0" smtClean="0">
                <a:solidFill>
                  <a:srgbClr val="FF6600"/>
                </a:solidFill>
                <a:ea typeface="ＭＳ Ｐゴシック" pitchFamily="34" charset="-128"/>
                <a:cs typeface="Arial" pitchFamily="34" charset="0"/>
              </a:rPr>
              <a:t> </a:t>
            </a:r>
          </a:p>
          <a:p>
            <a:pPr marL="347663" indent="-347663" eaLnBrk="1" hangingPunct="1">
              <a:lnSpc>
                <a:spcPct val="90000"/>
              </a:lnSpc>
            </a:pPr>
            <a:r>
              <a:rPr lang="en-US" b="1" dirty="0" err="1" smtClean="0">
                <a:solidFill>
                  <a:srgbClr val="000090"/>
                </a:solidFill>
                <a:ea typeface="ＭＳ Ｐゴシック" pitchFamily="34" charset="-128"/>
                <a:cs typeface="Arial" pitchFamily="34" charset="0"/>
              </a:rPr>
              <a:t>Hiểu</a:t>
            </a:r>
            <a:r>
              <a:rPr lang="en-US" b="1" dirty="0" smtClean="0">
                <a:solidFill>
                  <a:srgbClr val="000090"/>
                </a:solidFill>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sai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Phụ</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nữ</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bị</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xem</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là</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dễ</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bị</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lừa</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trong</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sự</a:t>
            </a:r>
            <a:r>
              <a:rPr lang="en-US" b="1" dirty="0" smtClean="0">
                <a:ea typeface="ＭＳ Ｐゴシック" pitchFamily="34" charset="-128"/>
                <a:cs typeface="Arial" pitchFamily="34" charset="0"/>
              </a:rPr>
              <a:t> Sa </a:t>
            </a:r>
            <a:r>
              <a:rPr lang="en-US" b="1" dirty="0" err="1" smtClean="0">
                <a:ea typeface="ＭＳ Ｐゴシック" pitchFamily="34" charset="-128"/>
                <a:cs typeface="Arial" pitchFamily="34" charset="0"/>
              </a:rPr>
              <a:t>Ngã</a:t>
            </a:r>
            <a:r>
              <a:rPr lang="en-US" b="1" dirty="0" smtClean="0">
                <a:ea typeface="ＭＳ Ｐゴシック" pitchFamily="34" charset="-128"/>
                <a:cs typeface="Arial" pitchFamily="34" charset="0"/>
              </a:rPr>
              <a:t>, do </a:t>
            </a:r>
            <a:r>
              <a:rPr lang="en-US" b="1" dirty="0" err="1" smtClean="0">
                <a:ea typeface="ＭＳ Ｐゴシック" pitchFamily="34" charset="-128"/>
                <a:cs typeface="Arial" pitchFamily="34" charset="0"/>
              </a:rPr>
              <a:t>đó</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không</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nên</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dạy</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nam</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giới</a:t>
            </a:r>
            <a:r>
              <a:rPr lang="en-US" b="1" dirty="0" smtClean="0">
                <a:ea typeface="ＭＳ Ｐゴシック" pitchFamily="34" charset="-128"/>
                <a:cs typeface="Arial" pitchFamily="34" charset="0"/>
              </a:rPr>
              <a:t>.</a:t>
            </a:r>
            <a:endParaRPr lang="en-US" b="1" dirty="0" smtClean="0">
              <a:ea typeface="ＭＳ Ｐゴシック" pitchFamily="34" charset="-128"/>
              <a:cs typeface="Arial" pitchFamily="34" charset="0"/>
            </a:endParaRPr>
          </a:p>
          <a:p>
            <a:pPr marL="347663" indent="-347663" eaLnBrk="1" hangingPunct="1">
              <a:lnSpc>
                <a:spcPct val="90000"/>
              </a:lnSpc>
            </a:pPr>
            <a:r>
              <a:rPr lang="en-US" b="1" dirty="0" err="1" smtClean="0">
                <a:solidFill>
                  <a:srgbClr val="000090"/>
                </a:solidFill>
                <a:ea typeface="ＭＳ Ｐゴシック" pitchFamily="34" charset="-128"/>
                <a:cs typeface="Arial" pitchFamily="34" charset="0"/>
              </a:rPr>
              <a:t>Chống</a:t>
            </a:r>
            <a:r>
              <a:rPr lang="en-US" b="1" dirty="0" smtClean="0">
                <a:solidFill>
                  <a:srgbClr val="000090"/>
                </a:solidFill>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đối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Nếu</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bản</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chất</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của</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phụ</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nữ</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là</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cả</a:t>
            </a:r>
            <a:r>
              <a:rPr lang="en-US" b="1" dirty="0" smtClean="0">
                <a:ea typeface="ＭＳ Ｐゴシック" pitchFamily="34" charset="-128"/>
                <a:cs typeface="Arial" pitchFamily="34" charset="0"/>
              </a:rPr>
              <a:t> tin, </a:t>
            </a:r>
            <a:r>
              <a:rPr lang="en-US" b="1" dirty="0" err="1" smtClean="0">
                <a:ea typeface="ＭＳ Ｐゴシック" pitchFamily="34" charset="-128"/>
                <a:cs typeface="Arial" pitchFamily="34" charset="0"/>
              </a:rPr>
              <a:t>thì</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họ</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không</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đủ</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điều</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kiện</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để</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dạy</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dỗ</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ai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cả</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không</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phải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chỉ</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riêng</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nam</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giới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nhưng</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Phao-lô</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lại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nói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đến</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vai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trò</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đặc</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biệt</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của</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nữ</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giới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trong</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việc</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dạy</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dỗ</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trẻ</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em</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và</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phụ</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nữ</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trẻ</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tuổi</a:t>
            </a:r>
            <a:r>
              <a:rPr lang="en-US" b="1" dirty="0" smtClean="0">
                <a:ea typeface="ＭＳ Ｐゴシック" pitchFamily="34" charset="-128"/>
                <a:cs typeface="Arial" pitchFamily="34" charset="0"/>
              </a:rPr>
              <a:t>  </a:t>
            </a:r>
            <a:r>
              <a:rPr lang="en-US" b="1" dirty="0" smtClean="0">
                <a:ea typeface="ＭＳ Ｐゴシック" pitchFamily="34" charset="-128"/>
                <a:cs typeface="Arial" pitchFamily="34" charset="0"/>
              </a:rPr>
              <a:t>(</a:t>
            </a:r>
            <a:r>
              <a:rPr lang="en-US" b="1" dirty="0" smtClean="0">
                <a:ea typeface="ＭＳ Ｐゴシック" pitchFamily="34" charset="-128"/>
                <a:cs typeface="Arial" pitchFamily="34" charset="0"/>
              </a:rPr>
              <a:t>Tit </a:t>
            </a:r>
            <a:r>
              <a:rPr lang="en-US" b="1" dirty="0" smtClean="0">
                <a:ea typeface="ＭＳ Ｐゴシック" pitchFamily="34" charset="-128"/>
                <a:cs typeface="Arial" pitchFamily="34" charset="0"/>
              </a:rPr>
              <a:t>2:4). </a:t>
            </a:r>
          </a:p>
          <a:p>
            <a:pPr marL="347663" indent="-347663" eaLnBrk="1" hangingPunct="1">
              <a:lnSpc>
                <a:spcPct val="90000"/>
              </a:lnSpc>
            </a:pPr>
            <a:r>
              <a:rPr lang="en-US" b="1" dirty="0" err="1" smtClean="0">
                <a:solidFill>
                  <a:srgbClr val="000090"/>
                </a:solidFill>
                <a:ea typeface="ＭＳ Ｐゴシック" pitchFamily="34" charset="-128"/>
                <a:cs typeface="Arial" pitchFamily="34" charset="0"/>
              </a:rPr>
              <a:t>Lẽ</a:t>
            </a:r>
            <a:r>
              <a:rPr lang="en-US" b="1" dirty="0" smtClean="0">
                <a:solidFill>
                  <a:srgbClr val="000090"/>
                </a:solidFill>
                <a:ea typeface="ＭＳ Ｐゴシック" pitchFamily="34" charset="-128"/>
                <a:cs typeface="Arial" pitchFamily="34" charset="0"/>
              </a:rPr>
              <a:t> </a:t>
            </a:r>
            <a:r>
              <a:rPr lang="en-US" b="1" dirty="0" err="1" smtClean="0">
                <a:solidFill>
                  <a:srgbClr val="000090"/>
                </a:solidFill>
                <a:ea typeface="ＭＳ Ｐゴシック" pitchFamily="34" charset="-128"/>
                <a:cs typeface="Arial" pitchFamily="34" charset="0"/>
              </a:rPr>
              <a:t>thật</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Tội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của</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Êva</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trong</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sự</a:t>
            </a:r>
            <a:r>
              <a:rPr lang="en-US" b="1" dirty="0" smtClean="0">
                <a:ea typeface="ＭＳ Ｐゴシック" pitchFamily="34" charset="-128"/>
                <a:cs typeface="Arial" pitchFamily="34" charset="0"/>
              </a:rPr>
              <a:t> Sa </a:t>
            </a:r>
            <a:r>
              <a:rPr lang="en-US" b="1" dirty="0" err="1" smtClean="0">
                <a:ea typeface="ＭＳ Ｐゴシック" pitchFamily="34" charset="-128"/>
                <a:cs typeface="Arial" pitchFamily="34" charset="0"/>
              </a:rPr>
              <a:t>ngã</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không</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phải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chỉ</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là</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bà</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bị</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lừa</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mà</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bà</a:t>
            </a:r>
            <a:r>
              <a:rPr lang="en-US" b="1" dirty="0" smtClean="0">
                <a:ea typeface="ＭＳ Ｐゴシック" pitchFamily="34" charset="-128"/>
                <a:cs typeface="Arial" pitchFamily="34" charset="0"/>
              </a:rPr>
              <a:t> </a:t>
            </a:r>
            <a:r>
              <a:rPr lang="en-US" b="1" dirty="0" err="1" smtClean="0">
                <a:solidFill>
                  <a:srgbClr val="0070C0"/>
                </a:solidFill>
                <a:ea typeface="ＭＳ Ｐゴシック" pitchFamily="34" charset="-128"/>
                <a:cs typeface="Arial" pitchFamily="34" charset="0"/>
              </a:rPr>
              <a:t>tiếm</a:t>
            </a:r>
            <a:r>
              <a:rPr lang="en-US" b="1" dirty="0" smtClean="0">
                <a:solidFill>
                  <a:srgbClr val="0070C0"/>
                </a:solidFill>
                <a:ea typeface="ＭＳ Ｐゴシック" pitchFamily="34" charset="-128"/>
                <a:cs typeface="Arial" pitchFamily="34" charset="0"/>
              </a:rPr>
              <a:t> </a:t>
            </a:r>
            <a:r>
              <a:rPr lang="en-US" b="1" dirty="0" err="1" smtClean="0">
                <a:solidFill>
                  <a:srgbClr val="0070C0"/>
                </a:solidFill>
                <a:ea typeface="ＭＳ Ｐゴシック" pitchFamily="34" charset="-128"/>
                <a:cs typeface="Arial" pitchFamily="34" charset="0"/>
              </a:rPr>
              <a:t>quyền</a:t>
            </a:r>
            <a:r>
              <a:rPr lang="en-US" b="1" dirty="0" smtClean="0">
                <a:solidFill>
                  <a:srgbClr val="0070C0"/>
                </a:solidFill>
                <a:ea typeface="ＭＳ Ｐゴシック" pitchFamily="34" charset="-128"/>
                <a:cs typeface="Arial" pitchFamily="34" charset="0"/>
              </a:rPr>
              <a:t> </a:t>
            </a:r>
            <a:r>
              <a:rPr lang="en-US" b="1" dirty="0" err="1" smtClean="0">
                <a:solidFill>
                  <a:srgbClr val="0070C0"/>
                </a:solidFill>
                <a:ea typeface="ＭＳ Ｐゴシック" pitchFamily="34" charset="-128"/>
                <a:cs typeface="Arial" pitchFamily="34" charset="0"/>
              </a:rPr>
              <a:t>của</a:t>
            </a:r>
            <a:r>
              <a:rPr lang="en-US" b="1" dirty="0" smtClean="0">
                <a:solidFill>
                  <a:srgbClr val="0070C0"/>
                </a:solidFill>
                <a:ea typeface="ＭＳ Ｐゴシック" pitchFamily="34" charset="-128"/>
                <a:cs typeface="Arial" pitchFamily="34" charset="0"/>
              </a:rPr>
              <a:t> </a:t>
            </a:r>
            <a:r>
              <a:rPr lang="en-US" b="1" dirty="0" err="1" smtClean="0">
                <a:solidFill>
                  <a:srgbClr val="0070C0"/>
                </a:solidFill>
                <a:ea typeface="ＭＳ Ｐゴシック" pitchFamily="34" charset="-128"/>
                <a:cs typeface="Arial" pitchFamily="34" charset="0"/>
              </a:rPr>
              <a:t>Ađam</a:t>
            </a:r>
            <a:r>
              <a:rPr lang="en-US" b="1" dirty="0" smtClean="0">
                <a:solidFill>
                  <a:srgbClr val="0070C0"/>
                </a:solidFill>
                <a:ea typeface="ＭＳ Ｐゴシック" pitchFamily="34" charset="-128"/>
                <a:cs typeface="Arial" pitchFamily="34" charset="0"/>
              </a:rPr>
              <a:t> </a:t>
            </a:r>
            <a:r>
              <a:rPr lang="en-US" b="1" dirty="0" err="1" smtClean="0">
                <a:ea typeface="ＭＳ Ｐゴシック" pitchFamily="34" charset="-128"/>
                <a:cs typeface="Arial" pitchFamily="34" charset="0"/>
              </a:rPr>
              <a:t>vì</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vậy</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đã</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đảo</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lộn</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vai</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trò</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của</a:t>
            </a:r>
            <a:r>
              <a:rPr lang="en-US" b="1" dirty="0" smtClean="0">
                <a:ea typeface="ＭＳ Ｐゴシック" pitchFamily="34" charset="-128"/>
                <a:cs typeface="Arial" pitchFamily="34" charset="0"/>
              </a:rPr>
              <a:t> </a:t>
            </a:r>
            <a:r>
              <a:rPr lang="en-US" b="1" dirty="0" err="1" smtClean="0">
                <a:ea typeface="ＭＳ Ｐゴシック" pitchFamily="34" charset="-128"/>
                <a:cs typeface="Arial" pitchFamily="34" charset="0"/>
              </a:rPr>
              <a:t>họ</a:t>
            </a:r>
            <a:r>
              <a:rPr lang="en-US" b="1" dirty="0" smtClean="0">
                <a:ea typeface="ＭＳ Ｐゴシック" pitchFamily="34" charset="-128"/>
                <a:cs typeface="Arial" pitchFamily="34" charset="0"/>
              </a:rPr>
              <a:t>.  </a:t>
            </a:r>
            <a:endParaRPr lang="en-US" b="1" dirty="0" smtClean="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295400" y="685800"/>
            <a:ext cx="7772400" cy="1143000"/>
          </a:xfrm>
        </p:spPr>
        <p:txBody>
          <a:bodyPr/>
          <a:lstStyle/>
          <a:p>
            <a:pPr eaLnBrk="1" hangingPunct="1">
              <a:defRPr/>
            </a:pPr>
            <a:r>
              <a:rPr lang="en-US" sz="3600" b="1" dirty="0">
                <a:effectLst>
                  <a:outerShdw blurRad="38100" dist="38100" dir="2700000" algn="tl">
                    <a:srgbClr val="DDDDDD"/>
                  </a:outerShdw>
                </a:effectLst>
                <a:ea typeface="ＭＳ Ｐゴシック" charset="0"/>
                <a:cs typeface="ＭＳ Ｐゴシック" charset="0"/>
              </a:rPr>
              <a:t>1 </a:t>
            </a:r>
            <a:r>
              <a:rPr lang="en-US" sz="3600" b="1" dirty="0" smtClean="0">
                <a:effectLst>
                  <a:outerShdw blurRad="38100" dist="38100" dir="2700000" algn="tl">
                    <a:srgbClr val="DDDDDD"/>
                  </a:outerShdw>
                </a:effectLst>
                <a:ea typeface="ＭＳ Ｐゴシック" charset="0"/>
                <a:cs typeface="ＭＳ Ｐゴシック" charset="0"/>
              </a:rPr>
              <a:t>Ti </a:t>
            </a:r>
            <a:r>
              <a:rPr lang="en-US" sz="3600" b="1" dirty="0">
                <a:effectLst>
                  <a:outerShdw blurRad="38100" dist="38100" dir="2700000" algn="tl">
                    <a:srgbClr val="DDDDDD"/>
                  </a:outerShdw>
                </a:effectLst>
                <a:ea typeface="ＭＳ Ｐゴシック" charset="0"/>
                <a:cs typeface="ＭＳ Ｐゴシック" charset="0"/>
              </a:rPr>
              <a:t>2:11-14</a:t>
            </a:r>
            <a:endParaRPr lang="en-US" b="1" dirty="0">
              <a:effectLst>
                <a:outerShdw blurRad="38100" dist="38100" dir="2700000" algn="tl">
                  <a:srgbClr val="DDDDDD"/>
                </a:outerShdw>
              </a:effectLst>
              <a:ea typeface="ＭＳ Ｐゴシック" charset="0"/>
              <a:cs typeface="ＭＳ Ｐゴシック" charset="0"/>
            </a:endParaRPr>
          </a:p>
        </p:txBody>
      </p:sp>
      <p:sp>
        <p:nvSpPr>
          <p:cNvPr id="194563" name="Rectangle 3"/>
          <p:cNvSpPr>
            <a:spLocks noGrp="1" noChangeArrowheads="1"/>
          </p:cNvSpPr>
          <p:nvPr>
            <p:ph type="body" idx="1"/>
          </p:nvPr>
        </p:nvSpPr>
        <p:spPr>
          <a:xfrm>
            <a:off x="457200" y="5715000"/>
            <a:ext cx="8686800" cy="1143000"/>
          </a:xfrm>
        </p:spPr>
        <p:txBody>
          <a:bodyPr>
            <a:normAutofit fontScale="92500" lnSpcReduction="10000"/>
          </a:bodyPr>
          <a:lstStyle/>
          <a:p>
            <a:pPr algn="ctr" eaLnBrk="1" hangingPunct="1">
              <a:lnSpc>
                <a:spcPct val="90000"/>
              </a:lnSpc>
              <a:buFontTx/>
              <a:buNone/>
            </a:pPr>
            <a:r>
              <a:rPr lang="en-US" sz="4400" b="1" i="1" dirty="0" err="1" smtClean="0">
                <a:solidFill>
                  <a:srgbClr val="FF3300"/>
                </a:solidFill>
                <a:ea typeface="ＭＳ Ｐゴシック" pitchFamily="34" charset="-128"/>
              </a:rPr>
              <a:t>Không</a:t>
            </a:r>
            <a:r>
              <a:rPr lang="en-US" sz="4400" b="1" i="1" dirty="0" smtClean="0">
                <a:solidFill>
                  <a:srgbClr val="FF3300"/>
                </a:solidFill>
                <a:ea typeface="ＭＳ Ｐゴシック" pitchFamily="34" charset="-128"/>
              </a:rPr>
              <a:t>, </a:t>
            </a:r>
            <a:r>
              <a:rPr lang="en-US" sz="4400" b="1" i="1" dirty="0" err="1" smtClean="0">
                <a:solidFill>
                  <a:srgbClr val="FF3300"/>
                </a:solidFill>
                <a:ea typeface="ＭＳ Ｐゴシック" pitchFamily="34" charset="-128"/>
              </a:rPr>
              <a:t>trừ</a:t>
            </a:r>
            <a:r>
              <a:rPr lang="en-US" sz="4400" b="1" i="1" dirty="0" smtClean="0">
                <a:solidFill>
                  <a:srgbClr val="FF3300"/>
                </a:solidFill>
                <a:ea typeface="ＭＳ Ｐゴシック" pitchFamily="34" charset="-128"/>
              </a:rPr>
              <a:t> phi </a:t>
            </a:r>
            <a:r>
              <a:rPr lang="en-US" sz="4400" b="1" i="1" dirty="0" err="1" smtClean="0">
                <a:solidFill>
                  <a:srgbClr val="FF3300"/>
                </a:solidFill>
                <a:ea typeface="ＭＳ Ｐゴシック" pitchFamily="34" charset="-128"/>
              </a:rPr>
              <a:t>việc</a:t>
            </a:r>
            <a:r>
              <a:rPr lang="en-US" sz="4400" b="1" i="1" dirty="0" smtClean="0">
                <a:solidFill>
                  <a:srgbClr val="FF3300"/>
                </a:solidFill>
                <a:ea typeface="ＭＳ Ｐゴシック" pitchFamily="34" charset="-128"/>
              </a:rPr>
              <a:t> </a:t>
            </a:r>
            <a:r>
              <a:rPr lang="en-US" sz="4400" b="1" i="1" dirty="0" err="1" smtClean="0">
                <a:solidFill>
                  <a:srgbClr val="FF3300"/>
                </a:solidFill>
                <a:ea typeface="ＭＳ Ｐゴシック" pitchFamily="34" charset="-128"/>
              </a:rPr>
              <a:t>này</a:t>
            </a:r>
            <a:r>
              <a:rPr lang="en-US" sz="4400" b="1" i="1" dirty="0" smtClean="0">
                <a:solidFill>
                  <a:srgbClr val="FF3300"/>
                </a:solidFill>
                <a:ea typeface="ＭＳ Ｐゴシック" pitchFamily="34" charset="-128"/>
              </a:rPr>
              <a:t> </a:t>
            </a:r>
            <a:r>
              <a:rPr lang="en-US" sz="4400" b="1" i="1" dirty="0" err="1" smtClean="0">
                <a:solidFill>
                  <a:srgbClr val="FF3300"/>
                </a:solidFill>
                <a:ea typeface="ＭＳ Ｐゴシック" pitchFamily="34" charset="-128"/>
              </a:rPr>
              <a:t>không</a:t>
            </a:r>
            <a:r>
              <a:rPr lang="en-US" sz="4400" b="1" i="1" dirty="0" smtClean="0">
                <a:solidFill>
                  <a:srgbClr val="FF3300"/>
                </a:solidFill>
                <a:ea typeface="ＭＳ Ｐゴシック" pitchFamily="34" charset="-128"/>
              </a:rPr>
              <a:t> </a:t>
            </a:r>
            <a:r>
              <a:rPr lang="en-US" sz="4400" b="1" i="1" dirty="0" err="1" smtClean="0">
                <a:solidFill>
                  <a:srgbClr val="FF3300"/>
                </a:solidFill>
                <a:ea typeface="ＭＳ Ｐゴシック" pitchFamily="34" charset="-128"/>
              </a:rPr>
              <a:t>mang</a:t>
            </a:r>
            <a:r>
              <a:rPr lang="en-US" sz="4400" b="1" i="1" dirty="0" smtClean="0">
                <a:solidFill>
                  <a:srgbClr val="FF3300"/>
                </a:solidFill>
                <a:ea typeface="ＭＳ Ｐゴシック" pitchFamily="34" charset="-128"/>
              </a:rPr>
              <a:t> </a:t>
            </a:r>
            <a:r>
              <a:rPr lang="en-US" sz="4400" b="1" i="1" dirty="0" err="1" smtClean="0">
                <a:solidFill>
                  <a:srgbClr val="FF3300"/>
                </a:solidFill>
                <a:ea typeface="ＭＳ Ｐゴシック" pitchFamily="34" charset="-128"/>
              </a:rPr>
              <a:t>tính</a:t>
            </a:r>
            <a:r>
              <a:rPr lang="en-US" sz="4400" b="1" i="1" dirty="0" smtClean="0">
                <a:solidFill>
                  <a:srgbClr val="FF3300"/>
                </a:solidFill>
                <a:ea typeface="ＭＳ Ｐゴシック" pitchFamily="34" charset="-128"/>
              </a:rPr>
              <a:t> </a:t>
            </a:r>
            <a:r>
              <a:rPr lang="en-US" sz="4400" b="1" i="1" dirty="0" err="1" smtClean="0">
                <a:solidFill>
                  <a:srgbClr val="FF3300"/>
                </a:solidFill>
                <a:ea typeface="ＭＳ Ｐゴシック" pitchFamily="34" charset="-128"/>
              </a:rPr>
              <a:t>thẩm</a:t>
            </a:r>
            <a:r>
              <a:rPr lang="en-US" sz="4400" b="1" i="1" dirty="0" smtClean="0">
                <a:solidFill>
                  <a:srgbClr val="FF3300"/>
                </a:solidFill>
                <a:ea typeface="ＭＳ Ｐゴシック" pitchFamily="34" charset="-128"/>
              </a:rPr>
              <a:t> </a:t>
            </a:r>
            <a:r>
              <a:rPr lang="en-US" sz="4400" b="1" i="1" dirty="0" err="1" smtClean="0">
                <a:solidFill>
                  <a:srgbClr val="FF3300"/>
                </a:solidFill>
                <a:ea typeface="ＭＳ Ｐゴシック" pitchFamily="34" charset="-128"/>
              </a:rPr>
              <a:t>quyền</a:t>
            </a:r>
            <a:r>
              <a:rPr lang="en-US" sz="4400" b="1" i="1" dirty="0" smtClean="0">
                <a:solidFill>
                  <a:srgbClr val="FF3300"/>
                </a:solidFill>
                <a:ea typeface="ＭＳ Ｐゴシック" pitchFamily="34" charset="-128"/>
              </a:rPr>
              <a:t>.</a:t>
            </a:r>
            <a:endParaRPr lang="en-US" sz="1400" dirty="0" smtClean="0">
              <a:solidFill>
                <a:srgbClr val="FF3300"/>
              </a:solidFill>
              <a:ea typeface="ＭＳ Ｐゴシック" pitchFamily="34" charset="-128"/>
            </a:endParaRPr>
          </a:p>
        </p:txBody>
      </p:sp>
      <p:sp>
        <p:nvSpPr>
          <p:cNvPr id="236548" name="WordArt 4"/>
          <p:cNvSpPr>
            <a:spLocks noChangeArrowheads="1" noChangeShapeType="1" noTextEdit="1"/>
          </p:cNvSpPr>
          <p:nvPr/>
        </p:nvSpPr>
        <p:spPr bwMode="auto">
          <a:xfrm>
            <a:off x="762000" y="228600"/>
            <a:ext cx="2209800" cy="762000"/>
          </a:xfrm>
          <a:prstGeom prst="rect">
            <a:avLst/>
          </a:prstGeom>
        </p:spPr>
        <p:txBody>
          <a:bodyPr wrap="none" fromWordArt="1">
            <a:prstTxWarp prst="textPlain">
              <a:avLst>
                <a:gd name="adj" fmla="val 50000"/>
              </a:avLst>
            </a:prstTxWarp>
          </a:bodyPr>
          <a:lstStyle/>
          <a:p>
            <a:pPr algn="ctr"/>
            <a:r>
              <a:rPr lang="en-US" sz="3600" kern="10" dirty="0" err="1" smtClean="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Kết</a:t>
            </a:r>
            <a:r>
              <a:rPr lang="en-US" sz="3600" kern="10" dirty="0" smtClean="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 </a:t>
            </a:r>
            <a:r>
              <a:rPr lang="en-US" sz="3600" kern="10" dirty="0" err="1" smtClean="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luận</a:t>
            </a:r>
            <a:r>
              <a:rPr lang="en-US" sz="3600" kern="10" dirty="0">
                <a:ln w="19050">
                  <a:solidFill>
                    <a:srgbClr val="99CCFF"/>
                  </a:solidFill>
                  <a:round/>
                  <a:headEnd/>
                  <a:tailEnd/>
                </a:ln>
                <a:solidFill>
                  <a:srgbClr val="FFFF00"/>
                </a:solidFill>
                <a:effectLst>
                  <a:outerShdw dist="35921" dir="2700000" algn="ctr" rotWithShape="0">
                    <a:srgbClr val="990000">
                      <a:alpha val="74997"/>
                    </a:srgbClr>
                  </a:outerShdw>
                </a:effectLst>
                <a:latin typeface="Impact"/>
              </a:rPr>
              <a:t>:</a:t>
            </a:r>
          </a:p>
        </p:txBody>
      </p:sp>
      <p:sp>
        <p:nvSpPr>
          <p:cNvPr id="194565" name="WordArt 5"/>
          <p:cNvSpPr>
            <a:spLocks noChangeArrowheads="1" noChangeShapeType="1" noTextEdit="1"/>
          </p:cNvSpPr>
          <p:nvPr/>
        </p:nvSpPr>
        <p:spPr bwMode="auto">
          <a:xfrm>
            <a:off x="152400" y="3124200"/>
            <a:ext cx="8991600" cy="2438400"/>
          </a:xfrm>
          <a:prstGeom prst="rect">
            <a:avLst/>
          </a:prstGeom>
        </p:spPr>
        <p:txBody>
          <a:bodyPr wrap="none" fromWordArt="1">
            <a:prstTxWarp prst="textPlain">
              <a:avLst>
                <a:gd name="adj" fmla="val 50000"/>
              </a:avLst>
            </a:prstTxWarp>
          </a:bodyPr>
          <a:lstStyle/>
          <a:p>
            <a:pPr algn="ct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Phụ</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nữ</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có</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thể</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dạy</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trong</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giờ</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Thờ</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phượng</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không</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 </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endParaRPr>
          </a:p>
        </p:txBody>
      </p:sp>
      <p:pic>
        <p:nvPicPr>
          <p:cNvPr id="107524" name="Picture 4" descr="http://1.bp.blogspot.com/_xVIECGs6c-g/TT9UREBv6tI/AAAAAAAABRY/rQKXxM2ZZT0/s320/question%2Bmark.jpg"/>
          <p:cNvPicPr>
            <a:picLocks noChangeAspect="1" noChangeArrowheads="1"/>
          </p:cNvPicPr>
          <p:nvPr/>
        </p:nvPicPr>
        <p:blipFill>
          <a:blip r:embed="rId3" cstate="print"/>
          <a:srcRect/>
          <a:stretch>
            <a:fillRect/>
          </a:stretch>
        </p:blipFill>
        <p:spPr bwMode="auto">
          <a:xfrm>
            <a:off x="6619875" y="0"/>
            <a:ext cx="2524125"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4565"/>
                                        </p:tgtEl>
                                        <p:attrNameLst>
                                          <p:attrName>style.visibility</p:attrName>
                                        </p:attrNameLst>
                                      </p:cBhvr>
                                      <p:to>
                                        <p:strVal val="visible"/>
                                      </p:to>
                                    </p:set>
                                    <p:anim calcmode="lin" valueType="num">
                                      <p:cBhvr>
                                        <p:cTn id="7" dur="500" fill="hold"/>
                                        <p:tgtEl>
                                          <p:spTgt spid="194565"/>
                                        </p:tgtEl>
                                        <p:attrNameLst>
                                          <p:attrName>ppt_w</p:attrName>
                                        </p:attrNameLst>
                                      </p:cBhvr>
                                      <p:tavLst>
                                        <p:tav tm="0">
                                          <p:val>
                                            <p:fltVal val="0"/>
                                          </p:val>
                                        </p:tav>
                                        <p:tav tm="100000">
                                          <p:val>
                                            <p:strVal val="#ppt_w"/>
                                          </p:val>
                                        </p:tav>
                                      </p:tavLst>
                                    </p:anim>
                                    <p:anim calcmode="lin" valueType="num">
                                      <p:cBhvr>
                                        <p:cTn id="8" dur="500" fill="hold"/>
                                        <p:tgtEl>
                                          <p:spTgt spid="19456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94563">
                                            <p:txEl>
                                              <p:pRg st="0" end="0"/>
                                            </p:txEl>
                                          </p:spTgt>
                                        </p:tgtEl>
                                        <p:attrNameLst>
                                          <p:attrName>style.visibility</p:attrName>
                                        </p:attrNameLst>
                                      </p:cBhvr>
                                      <p:to>
                                        <p:strVal val="visible"/>
                                      </p:to>
                                    </p:set>
                                    <p:anim calcmode="lin" valueType="num">
                                      <p:cBhvr>
                                        <p:cTn id="13" dur="1000" fill="hold"/>
                                        <p:tgtEl>
                                          <p:spTgt spid="19456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9456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945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94563">
                                            <p:txEl>
                                              <p:pRg st="0" end="0"/>
                                            </p:txEl>
                                          </p:spTgt>
                                        </p:tgtEl>
                                        <p:attrNameLst>
                                          <p:attrName>ppt_y</p:attrName>
                                        </p:attrNameLst>
                                      </p:cBhvr>
                                      <p:tavLst>
                                        <p:tav tm="0" fmla="#ppt_y+(sin(-2*pi*(1-$))*-#ppt_x+cos(-2*pi*(1-$))*(1-#ppt_y))*(1-$)">
                                          <p:val>
                                            <p:fltVal val="0"/>
                                          </p:val>
                                        </p:tav>
                                        <p:tav tm="100000">
                                          <p:val>
                                            <p:fltVal val="1"/>
                                          </p:val>
                                        </p:tav>
                                      </p:tavLst>
                                    </p:anim>
                                  </p:childTnLst>
                                  <p:subTnLst>
                                    <p:animClr>
                                      <p:cBhvr override="childStyle">
                                        <p:cTn dur="1" fill="hold" display="0" masterRel="nextClick" afterEffect="1"/>
                                        <p:tgtEl>
                                          <p:spTgt spid="194563">
                                            <p:txEl>
                                              <p:pRg st="0" end="0"/>
                                            </p:txEl>
                                          </p:spTgt>
                                        </p:tgtEl>
                                        <p:attrNameLst>
                                          <p:attrName>ppt_c</p:attrName>
                                        </p:attrNameLst>
                                      </p:cBhvr>
                                      <p:to>
                                        <a:srgbClr val="FF3300"/>
                                      </p:to>
                                    </p:animClr>
                                    <p:audio>
                                      <p:cMediaNode>
                                        <p:cTn display="0" masterRel="sameClick">
                                          <p:stCondLst>
                                            <p:cond evt="begin" delay="0">
                                              <p:tn val="11"/>
                                            </p:cond>
                                          </p:stCondLst>
                                          <p:endCondLst>
                                            <p:cond evt="onStopAudio" delay="0">
                                              <p:tgtEl>
                                                <p:sldTgt/>
                                              </p:tgtEl>
                                            </p:cond>
                                          </p:endCondLst>
                                        </p:cTn>
                                        <p:tgtEl>
                                          <p:sndTgt r:embed="rId2"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P spid="19456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70C0"/>
                </a:solidFill>
              </a:rPr>
              <a:t>I </a:t>
            </a:r>
            <a:r>
              <a:rPr lang="en-US" sz="5400" b="1" dirty="0" err="1" smtClean="0">
                <a:solidFill>
                  <a:srgbClr val="0070C0"/>
                </a:solidFill>
              </a:rPr>
              <a:t>Timôthê</a:t>
            </a:r>
            <a:endParaRPr lang="en-US" sz="5400" b="1" dirty="0">
              <a:solidFill>
                <a:srgbClr val="0070C0"/>
              </a:solidFill>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pPr algn="ctr">
              <a:buNone/>
            </a:pPr>
            <a:endParaRPr lang="en-US" dirty="0" smtClean="0"/>
          </a:p>
          <a:p>
            <a:pPr algn="ctr">
              <a:buNone/>
            </a:pPr>
            <a:endParaRPr lang="en-US" dirty="0" smtClean="0"/>
          </a:p>
          <a:p>
            <a:pPr algn="ctr">
              <a:buNone/>
            </a:pPr>
            <a:endParaRPr lang="en-US" dirty="0" smtClean="0"/>
          </a:p>
          <a:p>
            <a:pPr algn="ctr">
              <a:buNone/>
            </a:pPr>
            <a:r>
              <a:rPr lang="en-US" dirty="0" err="1" smtClean="0">
                <a:solidFill>
                  <a:srgbClr val="0070C0"/>
                </a:solidFill>
              </a:rPr>
              <a:t>Câu</a:t>
            </a:r>
            <a:r>
              <a:rPr lang="en-US" dirty="0" smtClean="0">
                <a:solidFill>
                  <a:srgbClr val="0070C0"/>
                </a:solidFill>
              </a:rPr>
              <a:t> </a:t>
            </a:r>
            <a:r>
              <a:rPr lang="en-US" dirty="0" err="1" smtClean="0">
                <a:solidFill>
                  <a:srgbClr val="0070C0"/>
                </a:solidFill>
              </a:rPr>
              <a:t>chìa</a:t>
            </a:r>
            <a:r>
              <a:rPr lang="en-US" dirty="0" smtClean="0">
                <a:solidFill>
                  <a:srgbClr val="0070C0"/>
                </a:solidFill>
              </a:rPr>
              <a:t> </a:t>
            </a:r>
            <a:r>
              <a:rPr lang="en-US" dirty="0" err="1" smtClean="0">
                <a:solidFill>
                  <a:srgbClr val="0070C0"/>
                </a:solidFill>
              </a:rPr>
              <a:t>khóa</a:t>
            </a:r>
            <a:r>
              <a:rPr lang="en-US" dirty="0" smtClean="0"/>
              <a:t>:</a:t>
            </a:r>
          </a:p>
          <a:p>
            <a:pPr>
              <a:buNone/>
            </a:pPr>
            <a:r>
              <a:rPr lang="en-US" dirty="0" smtClean="0"/>
              <a:t>“</a:t>
            </a:r>
            <a:r>
              <a:rPr lang="vi-VN" dirty="0" smtClean="0"/>
              <a:t>Ta mong mau mau đến thăm con, nhưng viết thơ nầy, </a:t>
            </a:r>
            <a:r>
              <a:rPr lang="vi-VN" dirty="0" smtClean="0"/>
              <a:t>phòng </a:t>
            </a:r>
            <a:r>
              <a:rPr lang="vi-VN" dirty="0" smtClean="0"/>
              <a:t>ta có chậm đến, thì con </a:t>
            </a:r>
            <a:r>
              <a:rPr lang="vi-VN" b="1" i="1" dirty="0" smtClean="0">
                <a:solidFill>
                  <a:srgbClr val="C00000"/>
                </a:solidFill>
              </a:rPr>
              <a:t>biết làm thể nào trong nhà Đức Chúa Trời, </a:t>
            </a:r>
            <a:r>
              <a:rPr lang="vi-VN" dirty="0" smtClean="0"/>
              <a:t>tức là Hội thánh của Đức Chúa Trời hằng sống, trụ và nền của lẽ thật vậy.</a:t>
            </a:r>
            <a:r>
              <a:rPr lang="en-US" dirty="0" smtClean="0"/>
              <a:t>”  I </a:t>
            </a:r>
            <a:r>
              <a:rPr lang="en-US" dirty="0" err="1" smtClean="0"/>
              <a:t>Timôthê</a:t>
            </a:r>
            <a:r>
              <a:rPr lang="en-US" dirty="0" smtClean="0"/>
              <a:t> 3:14-15</a:t>
            </a:r>
          </a:p>
          <a:p>
            <a:pPr algn="ctr">
              <a:buNone/>
            </a:pPr>
            <a:endParaRPr lang="en-US" dirty="0"/>
          </a:p>
        </p:txBody>
      </p:sp>
      <p:sp>
        <p:nvSpPr>
          <p:cNvPr id="4" name="Rectangle 3"/>
          <p:cNvSpPr/>
          <p:nvPr/>
        </p:nvSpPr>
        <p:spPr>
          <a:xfrm>
            <a:off x="609600" y="1752600"/>
            <a:ext cx="3810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rPr>
              <a:t>Chữ</a:t>
            </a:r>
            <a:r>
              <a:rPr lang="en-US" sz="2400" b="1" dirty="0" smtClean="0">
                <a:solidFill>
                  <a:srgbClr val="FFFF00"/>
                </a:solidFill>
              </a:rPr>
              <a:t> </a:t>
            </a:r>
            <a:r>
              <a:rPr lang="en-US" sz="2400" b="1" dirty="0" err="1" smtClean="0">
                <a:solidFill>
                  <a:srgbClr val="FFFF00"/>
                </a:solidFill>
              </a:rPr>
              <a:t>chìa</a:t>
            </a:r>
            <a:r>
              <a:rPr lang="en-US" sz="2400" b="1" dirty="0" smtClean="0">
                <a:solidFill>
                  <a:srgbClr val="FFFF00"/>
                </a:solidFill>
              </a:rPr>
              <a:t> </a:t>
            </a:r>
            <a:r>
              <a:rPr lang="en-US" sz="2400" b="1" dirty="0" err="1" smtClean="0">
                <a:solidFill>
                  <a:srgbClr val="FFFF00"/>
                </a:solidFill>
              </a:rPr>
              <a:t>khóa</a:t>
            </a:r>
            <a:r>
              <a:rPr lang="en-US" sz="2400" b="1" dirty="0" smtClean="0">
                <a:solidFill>
                  <a:srgbClr val="FFFF00"/>
                </a:solidFill>
              </a:rPr>
              <a:t>:</a:t>
            </a:r>
          </a:p>
          <a:p>
            <a:pPr algn="ctr"/>
            <a:r>
              <a:rPr lang="en-US" sz="4400" b="1" dirty="0" err="1" smtClean="0">
                <a:solidFill>
                  <a:srgbClr val="C00000"/>
                </a:solidFill>
              </a:rPr>
              <a:t>Trật</a:t>
            </a:r>
            <a:r>
              <a:rPr lang="en-US" sz="4400" b="1" dirty="0" smtClean="0">
                <a:solidFill>
                  <a:srgbClr val="C00000"/>
                </a:solidFill>
              </a:rPr>
              <a:t> </a:t>
            </a:r>
            <a:r>
              <a:rPr lang="en-US" sz="4400" b="1" dirty="0" err="1" smtClean="0">
                <a:solidFill>
                  <a:srgbClr val="C00000"/>
                </a:solidFill>
              </a:rPr>
              <a:t>tự</a:t>
            </a:r>
            <a:endParaRPr lang="en-US" sz="4400" b="1" dirty="0">
              <a:solidFill>
                <a:srgbClr val="C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pPr eaLnBrk="1" hangingPunct="1"/>
            <a:r>
              <a:rPr lang="en-US" sz="5400" b="1" dirty="0" smtClean="0">
                <a:solidFill>
                  <a:schemeClr val="tx2">
                    <a:lumMod val="60000"/>
                    <a:lumOff val="40000"/>
                  </a:schemeClr>
                </a:solidFill>
                <a:ea typeface="ＭＳ Ｐゴシック" pitchFamily="34" charset="-128"/>
              </a:rPr>
              <a:t>TÁC </a:t>
            </a:r>
            <a:r>
              <a:rPr lang="en-US" sz="5400" b="1" dirty="0" err="1" smtClean="0">
                <a:solidFill>
                  <a:schemeClr val="tx2">
                    <a:lumMod val="60000"/>
                    <a:lumOff val="40000"/>
                  </a:schemeClr>
                </a:solidFill>
                <a:ea typeface="ＭＳ Ｐゴシック" pitchFamily="34" charset="-128"/>
              </a:rPr>
              <a:t>GiẢ</a:t>
            </a:r>
            <a:endParaRPr lang="en-US" sz="5400" b="1" dirty="0" smtClean="0">
              <a:solidFill>
                <a:schemeClr val="tx2">
                  <a:lumMod val="60000"/>
                  <a:lumOff val="40000"/>
                </a:schemeClr>
              </a:solidFill>
              <a:ea typeface="ＭＳ Ｐゴシック" pitchFamily="34" charset="-128"/>
            </a:endParaRPr>
          </a:p>
        </p:txBody>
      </p:sp>
      <p:sp>
        <p:nvSpPr>
          <p:cNvPr id="201731" name="Rectangle 3"/>
          <p:cNvSpPr>
            <a:spLocks noGrp="1" noChangeArrowheads="1"/>
          </p:cNvSpPr>
          <p:nvPr>
            <p:ph type="body" idx="1"/>
          </p:nvPr>
        </p:nvSpPr>
        <p:spPr>
          <a:xfrm>
            <a:off x="838200" y="1371600"/>
            <a:ext cx="8305800" cy="5257800"/>
          </a:xfrm>
        </p:spPr>
        <p:txBody>
          <a:bodyPr>
            <a:noAutofit/>
          </a:bodyPr>
          <a:lstStyle/>
          <a:p>
            <a:pPr marL="609600" indent="-609600" eaLnBrk="1" hangingPunct="1">
              <a:spcBef>
                <a:spcPct val="50000"/>
              </a:spcBef>
              <a:buFontTx/>
              <a:buChar char="•"/>
            </a:pPr>
            <a:r>
              <a:rPr lang="vi-VN" sz="2800" b="1" dirty="0" smtClean="0">
                <a:latin typeface="Times New Roman" pitchFamily="18" charset="0"/>
                <a:ea typeface="ＭＳ Ｐゴシック" pitchFamily="34" charset="-128"/>
                <a:cs typeface="Times New Roman" pitchFamily="18" charset="0"/>
              </a:rPr>
              <a:t>Thư</a:t>
            </a:r>
            <a:r>
              <a:rPr lang="en-US" sz="2800" b="1" dirty="0" err="1" smtClean="0">
                <a:latin typeface="Times New Roman" pitchFamily="18" charset="0"/>
                <a:ea typeface="ＭＳ Ｐゴシック" pitchFamily="34" charset="-128"/>
                <a:cs typeface="Times New Roman" pitchFamily="18" charset="0"/>
              </a:rPr>
              <a:t>ờng</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được</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công</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nhận</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là</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của</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chính</a:t>
            </a:r>
            <a:r>
              <a:rPr lang="en-US" sz="2800" b="1" dirty="0" smtClean="0">
                <a:latin typeface="Times New Roman" pitchFamily="18" charset="0"/>
                <a:ea typeface="ＭＳ Ｐゴシック" pitchFamily="34" charset="-128"/>
                <a:cs typeface="Times New Roman" pitchFamily="18" charset="0"/>
              </a:rPr>
              <a:t> </a:t>
            </a:r>
            <a:r>
              <a:rPr lang="en-US" sz="2800" b="1" dirty="0" err="1" smtClean="0">
                <a:solidFill>
                  <a:schemeClr val="tx2">
                    <a:lumMod val="60000"/>
                    <a:lumOff val="40000"/>
                  </a:schemeClr>
                </a:solidFill>
                <a:latin typeface="Times New Roman" pitchFamily="18" charset="0"/>
                <a:ea typeface="ＭＳ Ｐゴシック" pitchFamily="34" charset="-128"/>
                <a:cs typeface="Times New Roman" pitchFamily="18" charset="0"/>
              </a:rPr>
              <a:t>Phao-lô</a:t>
            </a:r>
            <a:r>
              <a:rPr lang="en-US" sz="2800" b="1" dirty="0" smtClean="0">
                <a:latin typeface="Times New Roman" pitchFamily="18" charset="0"/>
                <a:ea typeface="ＭＳ Ｐゴシック" pitchFamily="34" charset="-128"/>
                <a:cs typeface="Times New Roman" pitchFamily="18" charset="0"/>
              </a:rPr>
              <a:t>.</a:t>
            </a:r>
          </a:p>
          <a:p>
            <a:pPr marL="609600" indent="-609600" eaLnBrk="1" hangingPunct="1">
              <a:spcBef>
                <a:spcPct val="50000"/>
              </a:spcBef>
              <a:buFontTx/>
              <a:buChar char="•"/>
            </a:pPr>
            <a:r>
              <a:rPr lang="en-US" sz="2800" b="1" dirty="0" err="1" smtClean="0">
                <a:solidFill>
                  <a:srgbClr val="0000FF"/>
                </a:solidFill>
                <a:latin typeface="Times New Roman" pitchFamily="18" charset="0"/>
                <a:ea typeface="ＭＳ Ｐゴシック" pitchFamily="34" charset="-128"/>
                <a:cs typeface="Times New Roman" pitchFamily="18" charset="0"/>
              </a:rPr>
              <a:t>Ngoại</a:t>
            </a:r>
            <a:r>
              <a:rPr lang="en-US" sz="2800" b="1" dirty="0" smtClean="0">
                <a:solidFill>
                  <a:srgbClr val="0000FF"/>
                </a:solidFill>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chứng</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Các</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Giáo</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phụ</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đều</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ủng</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hộ</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quyền</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tác</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giả</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của</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ông</a:t>
            </a:r>
            <a:r>
              <a:rPr lang="en-US" sz="2800" b="1" dirty="0" smtClean="0">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Phao</a:t>
            </a:r>
            <a:r>
              <a:rPr lang="en-US" sz="2800" b="1" dirty="0" smtClean="0">
                <a:latin typeface="Times New Roman" pitchFamily="18" charset="0"/>
                <a:ea typeface="ＭＳ Ｐゴシック" pitchFamily="34" charset="-128"/>
                <a:cs typeface="Times New Roman" pitchFamily="18" charset="0"/>
              </a:rPr>
              <a:t>-</a:t>
            </a:r>
            <a:r>
              <a:rPr lang="en-US" sz="2800" b="1" dirty="0" err="1" smtClean="0">
                <a:latin typeface="Times New Roman" pitchFamily="18" charset="0"/>
                <a:ea typeface="ＭＳ Ｐゴシック" pitchFamily="34" charset="-128"/>
                <a:cs typeface="Times New Roman" pitchFamily="18" charset="0"/>
              </a:rPr>
              <a:t>lô</a:t>
            </a:r>
            <a:r>
              <a:rPr lang="en-US" sz="2800" b="1" dirty="0" smtClean="0">
                <a:latin typeface="Times New Roman" pitchFamily="18" charset="0"/>
                <a:ea typeface="ＭＳ Ｐゴシック" pitchFamily="34" charset="-128"/>
                <a:cs typeface="Times New Roman" pitchFamily="18" charset="0"/>
              </a:rPr>
              <a:t>.</a:t>
            </a:r>
          </a:p>
          <a:p>
            <a:pPr marL="609600" indent="-609600" eaLnBrk="1" hangingPunct="1">
              <a:spcBef>
                <a:spcPct val="50000"/>
              </a:spcBef>
              <a:buFontTx/>
              <a:buChar char="•"/>
            </a:pPr>
            <a:r>
              <a:rPr lang="en-US" sz="2800" b="1" dirty="0" err="1" smtClean="0">
                <a:solidFill>
                  <a:srgbClr val="0000FF"/>
                </a:solidFill>
                <a:latin typeface="Times New Roman" pitchFamily="18" charset="0"/>
                <a:ea typeface="ＭＳ Ｐゴシック" pitchFamily="34" charset="-128"/>
                <a:cs typeface="Times New Roman" pitchFamily="18" charset="0"/>
              </a:rPr>
              <a:t>Nội</a:t>
            </a:r>
            <a:r>
              <a:rPr lang="en-US" sz="2800" b="1" dirty="0" smtClean="0">
                <a:solidFill>
                  <a:srgbClr val="0000FF"/>
                </a:solidFill>
                <a:latin typeface="Times New Roman" pitchFamily="18" charset="0"/>
                <a:ea typeface="ＭＳ Ｐゴシック" pitchFamily="34" charset="-128"/>
                <a:cs typeface="Times New Roman" pitchFamily="18" charset="0"/>
              </a:rPr>
              <a:t> </a:t>
            </a:r>
            <a:r>
              <a:rPr lang="en-US" sz="2800" b="1" dirty="0" err="1" smtClean="0">
                <a:latin typeface="Times New Roman" pitchFamily="18" charset="0"/>
                <a:ea typeface="ＭＳ Ｐゴシック" pitchFamily="34" charset="-128"/>
                <a:cs typeface="Times New Roman" pitchFamily="18" charset="0"/>
              </a:rPr>
              <a:t>chứng</a:t>
            </a:r>
            <a:r>
              <a:rPr lang="en-US" sz="2800" b="1" dirty="0" smtClean="0">
                <a:latin typeface="Times New Roman" pitchFamily="18" charset="0"/>
                <a:ea typeface="ＭＳ Ｐゴシック" pitchFamily="34" charset="-128"/>
                <a:cs typeface="Times New Roman" pitchFamily="18" charset="0"/>
              </a:rPr>
              <a:t>: </a:t>
            </a:r>
          </a:p>
          <a:p>
            <a:pPr marL="1330325" lvl="1" indent="-533400" eaLnBrk="1" hangingPunct="1">
              <a:spcBef>
                <a:spcPct val="50000"/>
              </a:spcBef>
              <a:buFontTx/>
              <a:buAutoNum type="arabicPeriod"/>
            </a:pPr>
            <a:r>
              <a:rPr lang="en-US" b="1" dirty="0" err="1" smtClean="0">
                <a:latin typeface="Times New Roman" pitchFamily="18" charset="0"/>
                <a:ea typeface="ＭＳ Ｐゴシック" pitchFamily="34" charset="-128"/>
                <a:cs typeface="Times New Roman" pitchFamily="18" charset="0"/>
              </a:rPr>
              <a:t>Chính</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lá</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thư</a:t>
            </a:r>
            <a:r>
              <a:rPr lang="en-US" b="1" dirty="0" smtClean="0">
                <a:latin typeface="Times New Roman" pitchFamily="18" charset="0"/>
                <a:ea typeface="ＭＳ Ｐゴシック" pitchFamily="34" charset="-128"/>
                <a:cs typeface="Times New Roman" pitchFamily="18" charset="0"/>
              </a:rPr>
              <a:t> </a:t>
            </a:r>
            <a:r>
              <a:rPr lang="en-US" b="1" dirty="0" err="1" smtClean="0">
                <a:solidFill>
                  <a:schemeClr val="tx2"/>
                </a:solidFill>
                <a:latin typeface="Times New Roman" pitchFamily="18" charset="0"/>
                <a:ea typeface="ＭＳ Ｐゴシック" pitchFamily="34" charset="-128"/>
                <a:cs typeface="Times New Roman" pitchFamily="18" charset="0"/>
              </a:rPr>
              <a:t>khẳng</a:t>
            </a:r>
            <a:r>
              <a:rPr lang="en-US" b="1" dirty="0" smtClean="0">
                <a:solidFill>
                  <a:schemeClr val="tx2"/>
                </a:solidFill>
                <a:latin typeface="Times New Roman" pitchFamily="18" charset="0"/>
                <a:ea typeface="ＭＳ Ｐゴシック" pitchFamily="34" charset="-128"/>
                <a:cs typeface="Times New Roman" pitchFamily="18" charset="0"/>
              </a:rPr>
              <a:t> </a:t>
            </a:r>
            <a:r>
              <a:rPr lang="en-US" b="1" dirty="0" err="1" smtClean="0">
                <a:solidFill>
                  <a:schemeClr val="tx2"/>
                </a:solidFill>
                <a:latin typeface="Times New Roman" pitchFamily="18" charset="0"/>
                <a:ea typeface="ＭＳ Ｐゴシック" pitchFamily="34" charset="-128"/>
                <a:cs typeface="Times New Roman" pitchFamily="18" charset="0"/>
              </a:rPr>
              <a:t>định</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Phao</a:t>
            </a:r>
            <a:r>
              <a:rPr lang="en-US" b="1" dirty="0" smtClean="0">
                <a:latin typeface="Times New Roman" pitchFamily="18" charset="0"/>
                <a:ea typeface="ＭＳ Ｐゴシック" pitchFamily="34" charset="-128"/>
                <a:cs typeface="Times New Roman" pitchFamily="18" charset="0"/>
              </a:rPr>
              <a:t>-</a:t>
            </a:r>
            <a:r>
              <a:rPr lang="en-US" b="1" dirty="0" err="1" smtClean="0">
                <a:latin typeface="Times New Roman" pitchFamily="18" charset="0"/>
                <a:ea typeface="ＭＳ Ｐゴシック" pitchFamily="34" charset="-128"/>
                <a:cs typeface="Times New Roman" pitchFamily="18" charset="0"/>
              </a:rPr>
              <a:t>lô</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là</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tác</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giả</a:t>
            </a:r>
            <a:r>
              <a:rPr lang="en-US" b="1" dirty="0" smtClean="0">
                <a:latin typeface="Times New Roman" pitchFamily="18" charset="0"/>
                <a:ea typeface="ＭＳ Ｐゴシック" pitchFamily="34" charset="-128"/>
                <a:cs typeface="Times New Roman" pitchFamily="18" charset="0"/>
              </a:rPr>
              <a:t> (1:1)</a:t>
            </a:r>
          </a:p>
          <a:p>
            <a:pPr marL="1330325" lvl="1" indent="-533400" eaLnBrk="1" hangingPunct="1">
              <a:spcBef>
                <a:spcPct val="50000"/>
              </a:spcBef>
              <a:buFontTx/>
              <a:buAutoNum type="arabicPeriod"/>
            </a:pPr>
            <a:r>
              <a:rPr lang="en-US" b="1" dirty="0" err="1" smtClean="0">
                <a:latin typeface="Times New Roman" pitchFamily="18" charset="0"/>
                <a:ea typeface="ＭＳ Ｐゴシック" pitchFamily="34" charset="-128"/>
                <a:cs typeface="Times New Roman" pitchFamily="18" charset="0"/>
              </a:rPr>
              <a:t>Chứa</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đựng</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những</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đặc</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điển</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của</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thư</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tín</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Phao</a:t>
            </a:r>
            <a:r>
              <a:rPr lang="en-US" b="1" dirty="0" smtClean="0">
                <a:latin typeface="Times New Roman" pitchFamily="18" charset="0"/>
                <a:ea typeface="ＭＳ Ｐゴシック" pitchFamily="34" charset="-128"/>
                <a:cs typeface="Times New Roman" pitchFamily="18" charset="0"/>
              </a:rPr>
              <a:t>-</a:t>
            </a:r>
            <a:r>
              <a:rPr lang="en-US" b="1" dirty="0" err="1" smtClean="0">
                <a:latin typeface="Times New Roman" pitchFamily="18" charset="0"/>
                <a:ea typeface="ＭＳ Ｐゴシック" pitchFamily="34" charset="-128"/>
                <a:cs typeface="Times New Roman" pitchFamily="18" charset="0"/>
              </a:rPr>
              <a:t>lô</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sự</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kêu</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gọi</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thiên</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thượng</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dùng</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nhiều</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tên</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riêng</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và</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nhấn</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mạnh</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tín</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lý</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của</a:t>
            </a:r>
            <a:r>
              <a:rPr lang="en-US" b="1" dirty="0" smtClean="0">
                <a:latin typeface="Times New Roman" pitchFamily="18" charset="0"/>
                <a:ea typeface="ＭＳ Ｐゴシック" pitchFamily="34" charset="-128"/>
                <a:cs typeface="Times New Roman" pitchFamily="18" charset="0"/>
              </a:rPr>
              <a:t> </a:t>
            </a:r>
            <a:r>
              <a:rPr lang="en-US" b="1" dirty="0" err="1" smtClean="0">
                <a:latin typeface="Times New Roman" pitchFamily="18" charset="0"/>
                <a:ea typeface="ＭＳ Ｐゴシック" pitchFamily="34" charset="-128"/>
                <a:cs typeface="Times New Roman" pitchFamily="18" charset="0"/>
              </a:rPr>
              <a:t>Phao</a:t>
            </a:r>
            <a:r>
              <a:rPr lang="en-US" b="1" dirty="0" smtClean="0">
                <a:latin typeface="Times New Roman" pitchFamily="18" charset="0"/>
                <a:ea typeface="ＭＳ Ｐゴシック" pitchFamily="34" charset="-128"/>
                <a:cs typeface="Times New Roman" pitchFamily="18" charset="0"/>
              </a:rPr>
              <a:t>-</a:t>
            </a:r>
            <a:r>
              <a:rPr lang="en-US" b="1" dirty="0" err="1" smtClean="0">
                <a:latin typeface="Times New Roman" pitchFamily="18" charset="0"/>
                <a:ea typeface="ＭＳ Ｐゴシック" pitchFamily="34" charset="-128"/>
                <a:cs typeface="Times New Roman" pitchFamily="18" charset="0"/>
              </a:rPr>
              <a:t>lô</a:t>
            </a:r>
            <a:r>
              <a:rPr lang="en-US" b="1" dirty="0" smtClean="0">
                <a:latin typeface="Times New Roman" pitchFamily="18" charset="0"/>
                <a:ea typeface="ＭＳ Ｐゴシック" pitchFamily="34" charset="-128"/>
                <a:cs typeface="Times New Roman" pitchFamily="18" charset="0"/>
              </a:rPr>
              <a:t>.</a:t>
            </a:r>
          </a:p>
        </p:txBody>
      </p:sp>
      <p:pic>
        <p:nvPicPr>
          <p:cNvPr id="201732" name="Picture 4" descr="SY01253_"/>
          <p:cNvPicPr>
            <a:picLocks noChangeAspect="1" noChangeArrowheads="1"/>
          </p:cNvPicPr>
          <p:nvPr/>
        </p:nvPicPr>
        <p:blipFill>
          <a:blip r:embed="rId2" cstate="print"/>
          <a:srcRect/>
          <a:stretch>
            <a:fillRect/>
          </a:stretch>
        </p:blipFill>
        <p:spPr bwMode="auto">
          <a:xfrm>
            <a:off x="34925" y="5318125"/>
            <a:ext cx="1914525" cy="1495425"/>
          </a:xfrm>
          <a:prstGeom prst="rect">
            <a:avLst/>
          </a:prstGeom>
          <a:noFill/>
          <a:ln w="9525">
            <a:noFill/>
            <a:miter lim="800000"/>
            <a:headEnd/>
            <a:tailEnd/>
          </a:ln>
        </p:spPr>
      </p:pic>
      <p:sp>
        <p:nvSpPr>
          <p:cNvPr id="176133" name="Text Box 5"/>
          <p:cNvSpPr txBox="1">
            <a:spLocks noChangeArrowheads="1"/>
          </p:cNvSpPr>
          <p:nvPr/>
        </p:nvSpPr>
        <p:spPr bwMode="auto">
          <a:xfrm>
            <a:off x="8375650" y="82550"/>
            <a:ext cx="692150" cy="396875"/>
          </a:xfrm>
          <a:prstGeom prst="rect">
            <a:avLst/>
          </a:prstGeom>
          <a:noFill/>
          <a:ln w="9525">
            <a:noFill/>
            <a:miter lim="800000"/>
            <a:headEnd/>
            <a:tailEnd/>
          </a:ln>
          <a:effec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defRPr/>
            </a:pPr>
            <a:r>
              <a:rPr lang="en-US" sz="2000" smtClean="0">
                <a:solidFill>
                  <a:schemeClr val="tx2"/>
                </a:solidFill>
                <a:effectLst>
                  <a:outerShdw blurRad="38100" dist="38100" dir="2700000" algn="tl">
                    <a:srgbClr val="DDDDDD"/>
                  </a:outerShdw>
                </a:effectLst>
                <a:latin typeface="Geneva" charset="0"/>
              </a:rPr>
              <a:t>218</a:t>
            </a:r>
            <a:endParaRPr lang="en-US" sz="2400" smtClean="0">
              <a:effectLst>
                <a:outerShdw blurRad="38100" dist="38100" dir="2700000" algn="tl">
                  <a:srgbClr val="DDDDDD"/>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blinds(horizontal)">
                                      <p:cBhvr>
                                        <p:cTn id="7" dur="500"/>
                                        <p:tgtEl>
                                          <p:spTgt spid="201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1731">
                                            <p:txEl>
                                              <p:pRg st="1" end="1"/>
                                            </p:txEl>
                                          </p:spTgt>
                                        </p:tgtEl>
                                        <p:attrNameLst>
                                          <p:attrName>style.visibility</p:attrName>
                                        </p:attrNameLst>
                                      </p:cBhvr>
                                      <p:to>
                                        <p:strVal val="visible"/>
                                      </p:to>
                                    </p:set>
                                    <p:animEffect transition="in" filter="box(in)">
                                      <p:cBhvr>
                                        <p:cTn id="12" dur="500"/>
                                        <p:tgtEl>
                                          <p:spTgt spid="201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1731">
                                            <p:txEl>
                                              <p:pRg st="2" end="2"/>
                                            </p:txEl>
                                          </p:spTgt>
                                        </p:tgtEl>
                                        <p:attrNameLst>
                                          <p:attrName>style.visibility</p:attrName>
                                        </p:attrNameLst>
                                      </p:cBhvr>
                                      <p:to>
                                        <p:strVal val="visible"/>
                                      </p:to>
                                    </p:set>
                                    <p:animEffect transition="in" filter="checkerboard(across)">
                                      <p:cBhvr>
                                        <p:cTn id="17" dur="500"/>
                                        <p:tgtEl>
                                          <p:spTgt spid="201731">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201731">
                                            <p:txEl>
                                              <p:pRg st="3" end="3"/>
                                            </p:txEl>
                                          </p:spTgt>
                                        </p:tgtEl>
                                        <p:attrNameLst>
                                          <p:attrName>style.visibility</p:attrName>
                                        </p:attrNameLst>
                                      </p:cBhvr>
                                      <p:to>
                                        <p:strVal val="visible"/>
                                      </p:to>
                                    </p:set>
                                    <p:animEffect transition="in" filter="checkerboard(across)">
                                      <p:cBhvr>
                                        <p:cTn id="20" dur="500"/>
                                        <p:tgtEl>
                                          <p:spTgt spid="20173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201731">
                                            <p:txEl>
                                              <p:pRg st="4" end="4"/>
                                            </p:txEl>
                                          </p:spTgt>
                                        </p:tgtEl>
                                        <p:attrNameLst>
                                          <p:attrName>style.visibility</p:attrName>
                                        </p:attrNameLst>
                                      </p:cBhvr>
                                      <p:to>
                                        <p:strVal val="visible"/>
                                      </p:to>
                                    </p:set>
                                    <p:animEffect transition="in" filter="diamond(in)">
                                      <p:cBhvr>
                                        <p:cTn id="25" dur="2000"/>
                                        <p:tgtEl>
                                          <p:spTgt spid="201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ctrTitle"/>
          </p:nvPr>
        </p:nvSpPr>
        <p:spPr/>
        <p:txBody>
          <a:bodyPr/>
          <a:lstStyle/>
          <a:p>
            <a:pPr eaLnBrk="1" hangingPunct="1"/>
            <a:r>
              <a:rPr lang="en-US" sz="6000" b="1" smtClean="0">
                <a:ea typeface="ＭＳ Ｐゴシック" pitchFamily="34" charset="-128"/>
              </a:rPr>
              <a:t>I Timothy</a:t>
            </a:r>
          </a:p>
        </p:txBody>
      </p:sp>
      <p:sp>
        <p:nvSpPr>
          <p:cNvPr id="237571" name="Rectangle 3"/>
          <p:cNvSpPr>
            <a:spLocks noGrp="1" noChangeArrowheads="1"/>
          </p:cNvSpPr>
          <p:nvPr>
            <p:ph type="subTitle" idx="1"/>
          </p:nvPr>
        </p:nvSpPr>
        <p:spPr>
          <a:xfrm>
            <a:off x="2133600" y="4343400"/>
            <a:ext cx="4419600" cy="1752600"/>
          </a:xfrm>
        </p:spPr>
        <p:txBody>
          <a:bodyPr/>
          <a:lstStyle/>
          <a:p>
            <a:pPr eaLnBrk="1" hangingPunct="1"/>
            <a:r>
              <a:rPr lang="en-US" b="1" smtClean="0">
                <a:latin typeface="Engravers MT" pitchFamily="18" charset="0"/>
                <a:ea typeface="ＭＳ Ｐゴシック" pitchFamily="34" charset="-128"/>
              </a:rPr>
              <a:t>Life and Order in the Church</a:t>
            </a:r>
          </a:p>
        </p:txBody>
      </p:sp>
      <p:pic>
        <p:nvPicPr>
          <p:cNvPr id="237572" name="Picture 4" descr="AG00163_"/>
          <p:cNvPicPr>
            <a:picLocks noChangeAspect="1" noChangeArrowheads="1" noCrop="1"/>
          </p:cNvPicPr>
          <p:nvPr/>
        </p:nvPicPr>
        <p:blipFill>
          <a:blip r:embed="rId2" cstate="print"/>
          <a:srcRect/>
          <a:stretch>
            <a:fillRect/>
          </a:stretch>
        </p:blipFill>
        <p:spPr bwMode="auto">
          <a:xfrm>
            <a:off x="6477000" y="4038600"/>
            <a:ext cx="2286000" cy="210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1028" descr="TheWordMtl"/>
          <p:cNvPicPr>
            <a:picLocks noChangeAspect="1" noChangeArrowheads="1"/>
          </p:cNvPicPr>
          <p:nvPr/>
        </p:nvPicPr>
        <p:blipFill>
          <a:blip r:embed="rId3" cstate="print"/>
          <a:srcRect/>
          <a:stretch>
            <a:fillRect/>
          </a:stretch>
        </p:blipFill>
        <p:spPr bwMode="auto">
          <a:xfrm>
            <a:off x="-25400" y="0"/>
            <a:ext cx="9169400" cy="6877050"/>
          </a:xfrm>
          <a:prstGeom prst="rect">
            <a:avLst/>
          </a:prstGeom>
          <a:noFill/>
          <a:ln w="9525">
            <a:noFill/>
            <a:miter lim="800000"/>
            <a:headEnd/>
            <a:tailEnd/>
          </a:ln>
        </p:spPr>
      </p:pic>
      <p:sp>
        <p:nvSpPr>
          <p:cNvPr id="1517570" name="Rectangle 1026"/>
          <p:cNvSpPr>
            <a:spLocks noGrp="1" noChangeArrowheads="1"/>
          </p:cNvSpPr>
          <p:nvPr>
            <p:ph type="title"/>
          </p:nvPr>
        </p:nvSpPr>
        <p:spPr>
          <a:xfrm>
            <a:off x="457200" y="274638"/>
            <a:ext cx="8229600" cy="1554162"/>
          </a:xfrm>
          <a:extLst>
            <a:ext uri="{909E8E84-426E-40dd-AFC4-6F175D3DCCD1}"/>
            <a:ext uri="{91240B29-F687-4f45-9708-019B960494DF}"/>
            <a:ext uri="{FAA26D3D-D897-4be2-8F04-BA451C77F1D7}"/>
          </a:extLst>
        </p:spPr>
        <p:txBody>
          <a:bodyPr anchor="t">
            <a:normAutofit fontScale="90000"/>
          </a:bodyPr>
          <a:lstStyle/>
          <a:p>
            <a:pPr marL="342900" indent="-342900" eaLnBrk="1" hangingPunct="1">
              <a:spcBef>
                <a:spcPct val="20000"/>
              </a:spcBef>
              <a:defRPr/>
            </a:pPr>
            <a:r>
              <a:rPr lang="en-US" sz="4800" b="1" dirty="0" smtClean="0">
                <a:solidFill>
                  <a:schemeClr val="bg1"/>
                </a:solidFill>
                <a:effectLst>
                  <a:glow rad="241300">
                    <a:schemeClr val="tx2">
                      <a:alpha val="75000"/>
                    </a:schemeClr>
                  </a:glow>
                </a:effectLst>
                <a:latin typeface="+mn-lt"/>
                <a:ea typeface="+mn-ea"/>
                <a:cs typeface="+mn-cs"/>
              </a:rPr>
              <a:t>How Do We </a:t>
            </a:r>
            <a:r>
              <a:rPr lang="en-US" sz="4800" b="1" dirty="0" smtClean="0">
                <a:solidFill>
                  <a:srgbClr val="FFFF00"/>
                </a:solidFill>
                <a:effectLst>
                  <a:glow rad="241300">
                    <a:schemeClr val="tx2">
                      <a:alpha val="75000"/>
                    </a:schemeClr>
                  </a:glow>
                </a:effectLst>
                <a:latin typeface="+mn-lt"/>
                <a:ea typeface="+mn-ea"/>
                <a:cs typeface="+mn-cs"/>
              </a:rPr>
              <a:t>P</a:t>
            </a:r>
            <a:r>
              <a:rPr lang="en-US" sz="4800" b="1" dirty="0" smtClean="0">
                <a:solidFill>
                  <a:schemeClr val="bg1"/>
                </a:solidFill>
                <a:effectLst>
                  <a:glow rad="241300">
                    <a:schemeClr val="tx2">
                      <a:alpha val="75000"/>
                    </a:schemeClr>
                  </a:glow>
                </a:effectLst>
                <a:latin typeface="+mn-lt"/>
                <a:ea typeface="+mn-ea"/>
                <a:cs typeface="+mn-cs"/>
              </a:rPr>
              <a:t>ick Leaders for the Local Church?</a:t>
            </a:r>
          </a:p>
        </p:txBody>
      </p:sp>
      <p:sp>
        <p:nvSpPr>
          <p:cNvPr id="1517571" name="Rectangle 1027"/>
          <p:cNvSpPr>
            <a:spLocks noGrp="1" noChangeArrowheads="1"/>
          </p:cNvSpPr>
          <p:nvPr>
            <p:ph type="body" idx="1"/>
          </p:nvPr>
        </p:nvSpPr>
        <p:spPr>
          <a:xfrm>
            <a:off x="2438400" y="2133600"/>
            <a:ext cx="6248400" cy="3992563"/>
          </a:xfrm>
          <a:extLst>
            <a:ext uri="{909E8E84-426E-40dd-AFC4-6F175D3DCCD1}"/>
            <a:ext uri="{91240B29-F687-4f45-9708-019B960494DF}"/>
            <a:ext uri="{FAA26D3D-D897-4be2-8F04-BA451C77F1D7}"/>
          </a:extLst>
        </p:spPr>
        <p:txBody>
          <a:bodyPr/>
          <a:lstStyle/>
          <a:p>
            <a:pPr eaLnBrk="1" hangingPunct="1">
              <a:defRPr/>
            </a:pPr>
            <a:r>
              <a:rPr lang="en-US" sz="4000" b="1" dirty="0" smtClean="0">
                <a:solidFill>
                  <a:srgbClr val="FFFF00"/>
                </a:solidFill>
                <a:effectLst>
                  <a:glow rad="241300">
                    <a:schemeClr val="tx2">
                      <a:alpha val="75000"/>
                    </a:schemeClr>
                  </a:glow>
                </a:effectLst>
                <a:ea typeface="+mn-ea"/>
                <a:cs typeface="+mn-cs"/>
              </a:rPr>
              <a:t>P</a:t>
            </a:r>
            <a:r>
              <a:rPr lang="en-US" sz="4000" b="1" dirty="0" smtClean="0">
                <a:solidFill>
                  <a:schemeClr val="bg1"/>
                </a:solidFill>
                <a:effectLst>
                  <a:glow rad="241300">
                    <a:schemeClr val="tx2">
                      <a:alpha val="75000"/>
                    </a:schemeClr>
                  </a:glow>
                </a:effectLst>
                <a:ea typeface="+mn-ea"/>
                <a:cs typeface="+mn-cs"/>
              </a:rPr>
              <a:t>opularity</a:t>
            </a:r>
          </a:p>
          <a:p>
            <a:pPr eaLnBrk="1" hangingPunct="1">
              <a:defRPr/>
            </a:pPr>
            <a:r>
              <a:rPr lang="en-US" sz="4000" b="1" dirty="0" smtClean="0">
                <a:solidFill>
                  <a:srgbClr val="FFFF00"/>
                </a:solidFill>
                <a:effectLst>
                  <a:glow rad="241300">
                    <a:schemeClr val="tx2">
                      <a:alpha val="75000"/>
                    </a:schemeClr>
                  </a:glow>
                </a:effectLst>
                <a:ea typeface="+mn-ea"/>
                <a:cs typeface="+mn-cs"/>
              </a:rPr>
              <a:t>P</a:t>
            </a:r>
            <a:r>
              <a:rPr lang="en-US" sz="4000" b="1" dirty="0" smtClean="0">
                <a:solidFill>
                  <a:schemeClr val="bg1"/>
                </a:solidFill>
                <a:effectLst>
                  <a:glow rad="241300">
                    <a:schemeClr val="tx2">
                      <a:alpha val="75000"/>
                    </a:schemeClr>
                  </a:glow>
                </a:effectLst>
                <a:ea typeface="+mn-ea"/>
                <a:cs typeface="+mn-cs"/>
              </a:rPr>
              <a:t>ast</a:t>
            </a:r>
          </a:p>
          <a:p>
            <a:pPr eaLnBrk="1" hangingPunct="1">
              <a:defRPr/>
            </a:pPr>
            <a:r>
              <a:rPr lang="en-US" sz="4000" b="1" dirty="0" smtClean="0">
                <a:solidFill>
                  <a:srgbClr val="FFFF00"/>
                </a:solidFill>
                <a:effectLst>
                  <a:glow rad="241300">
                    <a:schemeClr val="tx2">
                      <a:alpha val="75000"/>
                    </a:schemeClr>
                  </a:glow>
                </a:effectLst>
                <a:ea typeface="+mn-ea"/>
                <a:cs typeface="+mn-cs"/>
              </a:rPr>
              <a:t>P</a:t>
            </a:r>
            <a:r>
              <a:rPr lang="en-US" sz="4000" b="1" dirty="0" smtClean="0">
                <a:solidFill>
                  <a:schemeClr val="bg1"/>
                </a:solidFill>
                <a:effectLst>
                  <a:glow rad="241300">
                    <a:schemeClr val="tx2">
                      <a:alpha val="75000"/>
                    </a:schemeClr>
                  </a:glow>
                </a:effectLst>
                <a:ea typeface="+mn-ea"/>
                <a:cs typeface="+mn-cs"/>
              </a:rPr>
              <a:t>olitics</a:t>
            </a:r>
          </a:p>
          <a:p>
            <a:pPr eaLnBrk="1" hangingPunct="1">
              <a:defRPr/>
            </a:pPr>
            <a:r>
              <a:rPr lang="en-US" sz="4000" b="1" dirty="0" smtClean="0">
                <a:solidFill>
                  <a:srgbClr val="FFFF00"/>
                </a:solidFill>
                <a:effectLst>
                  <a:glow rad="241300">
                    <a:schemeClr val="tx2">
                      <a:alpha val="75000"/>
                    </a:schemeClr>
                  </a:glow>
                </a:effectLst>
                <a:ea typeface="+mn-ea"/>
                <a:cs typeface="+mn-cs"/>
              </a:rPr>
              <a:t>P</a:t>
            </a:r>
            <a:r>
              <a:rPr lang="en-US" sz="4000" b="1" dirty="0" smtClean="0">
                <a:solidFill>
                  <a:schemeClr val="bg1"/>
                </a:solidFill>
                <a:effectLst>
                  <a:glow rad="241300">
                    <a:schemeClr val="tx2">
                      <a:alpha val="75000"/>
                    </a:schemeClr>
                  </a:glow>
                </a:effectLst>
                <a:ea typeface="+mn-ea"/>
                <a:cs typeface="+mn-cs"/>
              </a:rPr>
              <a:t>ocketbook</a:t>
            </a:r>
          </a:p>
          <a:p>
            <a:pPr eaLnBrk="1" hangingPunct="1">
              <a:defRPr/>
            </a:pPr>
            <a:r>
              <a:rPr lang="en-US" sz="4000" b="1" dirty="0" smtClean="0">
                <a:solidFill>
                  <a:srgbClr val="FFFF00"/>
                </a:solidFill>
                <a:effectLst>
                  <a:glow rad="241300">
                    <a:schemeClr val="tx2">
                      <a:alpha val="75000"/>
                    </a:schemeClr>
                  </a:glow>
                </a:effectLst>
                <a:ea typeface="+mn-ea"/>
                <a:cs typeface="+mn-cs"/>
              </a:rPr>
              <a:t>P</a:t>
            </a:r>
            <a:r>
              <a:rPr lang="en-US" sz="4000" b="1" dirty="0" smtClean="0">
                <a:solidFill>
                  <a:schemeClr val="bg1"/>
                </a:solidFill>
                <a:effectLst>
                  <a:glow rad="241300">
                    <a:schemeClr val="tx2">
                      <a:alpha val="75000"/>
                    </a:schemeClr>
                  </a:glow>
                </a:effectLst>
                <a:ea typeface="+mn-ea"/>
                <a:cs typeface="+mn-cs"/>
              </a:rPr>
              <a:t>rofession</a:t>
            </a:r>
            <a:endParaRPr lang="en-US" sz="4000" b="1" dirty="0">
              <a:solidFill>
                <a:schemeClr val="bg1"/>
              </a:solidFill>
              <a:effectLst>
                <a:glow rad="241300">
                  <a:schemeClr val="tx2">
                    <a:alpha val="75000"/>
                  </a:schemeClr>
                </a:glow>
              </a:effectLst>
              <a:ea typeface="+mn-ea"/>
              <a:cs typeface="+mn-cs"/>
            </a:endParaRPr>
          </a:p>
        </p:txBody>
      </p:sp>
      <p:sp>
        <p:nvSpPr>
          <p:cNvPr id="238597" name="Text Box 11"/>
          <p:cNvSpPr txBox="1">
            <a:spLocks noChangeArrowheads="1"/>
          </p:cNvSpPr>
          <p:nvPr/>
        </p:nvSpPr>
        <p:spPr bwMode="auto">
          <a:xfrm>
            <a:off x="8243888" y="0"/>
            <a:ext cx="900112" cy="461963"/>
          </a:xfrm>
          <a:prstGeom prst="rect">
            <a:avLst/>
          </a:prstGeom>
          <a:noFill/>
          <a:ln w="9525">
            <a:noFill/>
            <a:miter lim="800000"/>
            <a:headEnd/>
            <a:tailEnd/>
          </a:ln>
        </p:spPr>
        <p:txBody>
          <a:bodyPr>
            <a:spAutoFit/>
          </a:bodyPr>
          <a:lstStyle/>
          <a:p>
            <a:pPr algn="ctr"/>
            <a:r>
              <a:rPr lang="en-US" sz="2400">
                <a:solidFill>
                  <a:srgbClr val="FFFFFF"/>
                </a:solidFill>
                <a:latin typeface="Arial" pitchFamily="34" charset="0"/>
                <a:cs typeface="Arial" pitchFamily="34" charset="0"/>
              </a:rPr>
              <a:t>223</a:t>
            </a:r>
          </a:p>
        </p:txBody>
      </p:sp>
      <p:sp>
        <p:nvSpPr>
          <p:cNvPr id="6" name="TextBox 5"/>
          <p:cNvSpPr txBox="1"/>
          <p:nvPr/>
        </p:nvSpPr>
        <p:spPr>
          <a:xfrm>
            <a:off x="228600" y="914400"/>
            <a:ext cx="2860569" cy="3770263"/>
          </a:xfrm>
          <a:prstGeom prst="rect">
            <a:avLst/>
          </a:prstGeom>
          <a:noFill/>
        </p:spPr>
        <p:txBody>
          <a:bodyPr wrap="none">
            <a:spAutoFit/>
          </a:bodyPr>
          <a:lstStyle/>
          <a:p>
            <a:pPr>
              <a:defRPr/>
            </a:pPr>
            <a:r>
              <a:rPr lang="en-US" sz="23900" b="0" i="1" dirty="0">
                <a:solidFill>
                  <a:srgbClr val="FFFF00"/>
                </a:solidFill>
                <a:effectLst>
                  <a:glow rad="203200">
                    <a:srgbClr val="000000">
                      <a:alpha val="75000"/>
                    </a:srgbClr>
                  </a:glow>
                </a:effectLst>
                <a:latin typeface="Arial" charset="0"/>
                <a:ea typeface="ＭＳ Ｐゴシック" charset="-128"/>
                <a:cs typeface="ＭＳ Ｐゴシック" charset="-128"/>
              </a:rPr>
              <a:t>P</a:t>
            </a:r>
          </a:p>
        </p:txBody>
      </p:sp>
      <p:sp>
        <p:nvSpPr>
          <p:cNvPr id="238599" name="Text Box 11"/>
          <p:cNvSpPr txBox="1">
            <a:spLocks noChangeArrowheads="1"/>
          </p:cNvSpPr>
          <p:nvPr/>
        </p:nvSpPr>
        <p:spPr bwMode="auto">
          <a:xfrm>
            <a:off x="0" y="6411913"/>
            <a:ext cx="9144000" cy="369887"/>
          </a:xfrm>
          <a:prstGeom prst="rect">
            <a:avLst/>
          </a:prstGeom>
          <a:noFill/>
          <a:ln w="9525">
            <a:noFill/>
            <a:miter lim="800000"/>
            <a:headEnd/>
            <a:tailEnd/>
          </a:ln>
        </p:spPr>
        <p:txBody>
          <a:bodyPr>
            <a:spAutoFit/>
          </a:bodyPr>
          <a:lstStyle/>
          <a:p>
            <a:pPr algn="ctr"/>
            <a:r>
              <a:rPr lang="en-US" sz="1800" b="0">
                <a:solidFill>
                  <a:srgbClr val="FFFFFF"/>
                </a:solidFill>
                <a:latin typeface="Arial" pitchFamily="34" charset="0"/>
              </a:rPr>
              <a:t>Chuck Swindoll, </a:t>
            </a:r>
            <a:r>
              <a:rPr lang="en-US" sz="1800" b="0" i="1">
                <a:solidFill>
                  <a:srgbClr val="FFFFFF"/>
                </a:solidFill>
                <a:latin typeface="Arial" pitchFamily="34" charset="0"/>
              </a:rPr>
              <a:t>Excellence in Ministry</a:t>
            </a:r>
            <a:r>
              <a:rPr lang="en-US" sz="1800" b="0">
                <a:solidFill>
                  <a:srgbClr val="FFFFFF"/>
                </a:solidFill>
                <a:latin typeface="Arial" pitchFamily="34" charset="0"/>
              </a:rPr>
              <a:t> (Fullerton, CA; Insight for Living, 1985), 39 </a:t>
            </a:r>
            <a:endParaRPr lang="en-US" sz="180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subTitle" idx="1"/>
          </p:nvPr>
        </p:nvSpPr>
        <p:spPr>
          <a:xfrm>
            <a:off x="598488" y="1600200"/>
            <a:ext cx="8316912" cy="5257800"/>
          </a:xfrm>
          <a:extLst/>
        </p:spPr>
        <p:txBody>
          <a:bodyPr/>
          <a:lstStyle/>
          <a:p>
            <a:pPr marL="609600" indent="-609600" eaLnBrk="1" hangingPunct="1">
              <a:buClr>
                <a:schemeClr val="tx1"/>
              </a:buClr>
              <a:buFontTx/>
              <a:buAutoNum type="arabicPeriod"/>
              <a:defRPr/>
            </a:pPr>
            <a:r>
              <a:rPr lang="en-GB" sz="3600" dirty="0" smtClean="0">
                <a:solidFill>
                  <a:schemeClr val="tx1"/>
                </a:solidFill>
                <a:effectLst>
                  <a:outerShdw blurRad="38100" dist="38100" dir="2700000" algn="tl">
                    <a:srgbClr val="C0C0C0"/>
                  </a:outerShdw>
                </a:effectLst>
              </a:rPr>
              <a:t>Scriptural Examples: </a:t>
            </a:r>
            <a:br>
              <a:rPr lang="en-GB" sz="3600" dirty="0" smtClean="0">
                <a:solidFill>
                  <a:schemeClr val="tx1"/>
                </a:solidFill>
                <a:effectLst>
                  <a:outerShdw blurRad="38100" dist="38100" dir="2700000" algn="tl">
                    <a:srgbClr val="C0C0C0"/>
                  </a:outerShdw>
                </a:effectLst>
              </a:rPr>
            </a:br>
            <a:r>
              <a:rPr lang="en-GB" b="1" dirty="0" smtClean="0">
                <a:solidFill>
                  <a:schemeClr val="tx1"/>
                </a:solidFill>
                <a:effectLst>
                  <a:outerShdw blurRad="38100" dist="38100" dir="2700000" algn="tl">
                    <a:srgbClr val="C0C0C0"/>
                  </a:outerShdw>
                </a:effectLst>
              </a:rPr>
              <a:t>Congregation decides/nominates</a:t>
            </a:r>
            <a:endParaRPr lang="en-GB" sz="3600" b="1" dirty="0" smtClean="0">
              <a:solidFill>
                <a:schemeClr val="tx1"/>
              </a:solidFill>
              <a:effectLst>
                <a:outerShdw blurRad="38100" dist="38100" dir="2700000" algn="tl">
                  <a:srgbClr val="C0C0C0"/>
                </a:outerShdw>
              </a:effectLst>
            </a:endParaRPr>
          </a:p>
          <a:p>
            <a:pPr marL="1524000" lvl="1" indent="-625475" eaLnBrk="1" hangingPunct="1">
              <a:buClr>
                <a:schemeClr val="tx1"/>
              </a:buClr>
              <a:buFontTx/>
              <a:buAutoNum type="alphaLcPeriod"/>
              <a:defRPr/>
            </a:pPr>
            <a:r>
              <a:rPr lang="en-GB" sz="3600" dirty="0" smtClean="0">
                <a:solidFill>
                  <a:schemeClr val="tx1"/>
                </a:solidFill>
                <a:effectLst>
                  <a:outerShdw blurRad="38100" dist="38100" dir="2700000" algn="tl">
                    <a:srgbClr val="C0C0C0"/>
                  </a:outerShdw>
                </a:effectLst>
                <a:ea typeface="Arial" pitchFamily="34" charset="0"/>
              </a:rPr>
              <a:t>APOSTLES</a:t>
            </a:r>
            <a:br>
              <a:rPr lang="en-GB" sz="3600" dirty="0" smtClean="0">
                <a:solidFill>
                  <a:schemeClr val="tx1"/>
                </a:solidFill>
                <a:effectLst>
                  <a:outerShdw blurRad="38100" dist="38100" dir="2700000" algn="tl">
                    <a:srgbClr val="C0C0C0"/>
                  </a:outerShdw>
                </a:effectLst>
                <a:ea typeface="Arial" pitchFamily="34" charset="0"/>
              </a:rPr>
            </a:br>
            <a:r>
              <a:rPr lang="en-GB" sz="3600" dirty="0" smtClean="0">
                <a:solidFill>
                  <a:schemeClr val="tx1"/>
                </a:solidFill>
                <a:effectLst>
                  <a:outerShdw blurRad="38100" dist="38100" dir="2700000" algn="tl">
                    <a:srgbClr val="C0C0C0"/>
                  </a:outerShdw>
                </a:effectLst>
                <a:ea typeface="Arial" pitchFamily="34" charset="0"/>
              </a:rPr>
              <a:t>Acts 1:12-26 – congregational selection, apostolic appointment</a:t>
            </a:r>
          </a:p>
          <a:p>
            <a:pPr marL="1524000" lvl="1" indent="-625475" eaLnBrk="1" hangingPunct="1">
              <a:buClr>
                <a:schemeClr val="tx1"/>
              </a:buClr>
              <a:buFontTx/>
              <a:buAutoNum type="alphaLcPeriod"/>
              <a:defRPr/>
            </a:pPr>
            <a:r>
              <a:rPr lang="en-GB" sz="3600" dirty="0" smtClean="0">
                <a:solidFill>
                  <a:schemeClr val="tx1"/>
                </a:solidFill>
                <a:effectLst>
                  <a:outerShdw blurRad="38100" dist="38100" dir="2700000" algn="tl">
                    <a:srgbClr val="C0C0C0"/>
                  </a:outerShdw>
                </a:effectLst>
                <a:ea typeface="Arial" pitchFamily="34" charset="0"/>
              </a:rPr>
              <a:t>DEACONS</a:t>
            </a:r>
            <a:br>
              <a:rPr lang="en-GB" sz="3600" dirty="0" smtClean="0">
                <a:solidFill>
                  <a:schemeClr val="tx1"/>
                </a:solidFill>
                <a:effectLst>
                  <a:outerShdw blurRad="38100" dist="38100" dir="2700000" algn="tl">
                    <a:srgbClr val="C0C0C0"/>
                  </a:outerShdw>
                </a:effectLst>
                <a:ea typeface="Arial" pitchFamily="34" charset="0"/>
              </a:rPr>
            </a:br>
            <a:r>
              <a:rPr lang="en-GB" sz="3600" dirty="0" smtClean="0">
                <a:solidFill>
                  <a:schemeClr val="tx1"/>
                </a:solidFill>
                <a:effectLst>
                  <a:outerShdw blurRad="38100" dist="38100" dir="2700000" algn="tl">
                    <a:srgbClr val="C0C0C0"/>
                  </a:outerShdw>
                </a:effectLst>
                <a:ea typeface="Arial" pitchFamily="34" charset="0"/>
              </a:rPr>
              <a:t>Acts 6:3 – congregational selection, apostolic appointment</a:t>
            </a:r>
          </a:p>
        </p:txBody>
      </p:sp>
      <p:sp>
        <p:nvSpPr>
          <p:cNvPr id="459779" name="Rectangle 3"/>
          <p:cNvSpPr>
            <a:spLocks noChangeArrowheads="1"/>
          </p:cNvSpPr>
          <p:nvPr/>
        </p:nvSpPr>
        <p:spPr bwMode="auto">
          <a:xfrm rot="16200000">
            <a:off x="-1173956" y="1151731"/>
            <a:ext cx="2935288"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b="0" i="1">
                <a:solidFill>
                  <a:srgbClr val="CC9900"/>
                </a:solidFill>
                <a:effectDag name="">
                  <a:cont type="tree" name="">
                    <a:effect ref="fillLine"/>
                    <a:outerShdw dist="38100" dir="13500000" algn="br">
                      <a:srgbClr val="FFD555"/>
                    </a:outerShdw>
                  </a:cont>
                  <a:cont type="tree" name="">
                    <a:effect ref="fillLine"/>
                    <a:outerShdw dist="38100" dir="2700000" algn="tl">
                      <a:srgbClr val="7A5B00"/>
                    </a:outerShdw>
                  </a:cont>
                  <a:effect ref="fillLine"/>
                </a:effectDag>
                <a:latin typeface="Arial" charset="0"/>
                <a:ea typeface="ＭＳ Ｐゴシック" charset="0"/>
                <a:cs typeface="ＭＳ Ｐゴシック" charset="0"/>
              </a:rPr>
              <a:t>INTRODUCTION</a:t>
            </a:r>
            <a:endParaRPr lang="en-GB" sz="2800" b="0">
              <a:solidFill>
                <a:srgbClr val="CC9900"/>
              </a:solidFill>
              <a:effectDag name="">
                <a:cont type="tree" name="">
                  <a:effect ref="fillLine"/>
                  <a:outerShdw dist="38100" dir="13500000" algn="br">
                    <a:srgbClr val="FFD555"/>
                  </a:outerShdw>
                </a:cont>
                <a:cont type="tree" name="">
                  <a:effect ref="fillLine"/>
                  <a:outerShdw dist="38100" dir="2700000" algn="tl">
                    <a:srgbClr val="7A5B00"/>
                  </a:outerShdw>
                </a:cont>
                <a:effect ref="fillLine"/>
              </a:effectDag>
              <a:latin typeface="Arial" charset="0"/>
              <a:ea typeface="ＭＳ Ｐゴシック" charset="0"/>
              <a:cs typeface="ＭＳ Ｐゴシック" charset="0"/>
            </a:endParaRPr>
          </a:p>
        </p:txBody>
      </p:sp>
      <p:sp>
        <p:nvSpPr>
          <p:cNvPr id="459780" name="Rectangle 4"/>
          <p:cNvSpPr>
            <a:spLocks noGrp="1" noChangeArrowheads="1"/>
          </p:cNvSpPr>
          <p:nvPr>
            <p:ph type="ctrTitle"/>
          </p:nvPr>
        </p:nvSpPr>
        <p:spPr>
          <a:xfrm>
            <a:off x="990600" y="0"/>
            <a:ext cx="7010400" cy="1447800"/>
          </a:xfrm>
          <a:extLst/>
        </p:spPr>
        <p:txBody>
          <a:bodyPr/>
          <a:lstStyle/>
          <a:p>
            <a:pPr algn="ctr" eaLnBrk="1" hangingPunct="1">
              <a:defRPr/>
            </a:pPr>
            <a:r>
              <a:rPr lang="en-GB" b="1" i="1">
                <a:effectLst>
                  <a:outerShdw blurRad="38100" dist="38100" dir="2700000" algn="tl">
                    <a:srgbClr val="DDDDDD"/>
                  </a:outerShdw>
                </a:effectLst>
              </a:rPr>
              <a:t>How </a:t>
            </a:r>
            <a:r>
              <a:rPr lang="en-GB" b="1" i="1">
                <a:solidFill>
                  <a:srgbClr val="660066"/>
                </a:solidFill>
                <a:effectLst>
                  <a:outerShdw blurRad="38100" dist="38100" dir="2700000" algn="tl">
                    <a:srgbClr val="DDDDDD"/>
                  </a:outerShdw>
                </a:effectLst>
              </a:rPr>
              <a:t>Should </a:t>
            </a:r>
            <a:r>
              <a:rPr lang="en-GB" b="1" i="1">
                <a:effectLst>
                  <a:outerShdw blurRad="38100" dist="38100" dir="2700000" algn="tl">
                    <a:srgbClr val="DDDDDD"/>
                  </a:outerShdw>
                </a:effectLst>
              </a:rPr>
              <a:t>Churches Select Leaders?</a:t>
            </a:r>
            <a:endParaRPr lang="en-GB" b="1">
              <a:effectLst>
                <a:outerShdw blurRad="38100" dist="38100" dir="2700000" algn="tl">
                  <a:srgbClr val="DDDDDD"/>
                </a:outerShdw>
              </a:effectLst>
            </a:endParaRPr>
          </a:p>
        </p:txBody>
      </p:sp>
      <p:sp>
        <p:nvSpPr>
          <p:cNvPr id="459781" name="Rectangle 5"/>
          <p:cNvSpPr>
            <a:spLocks noChangeArrowheads="1"/>
          </p:cNvSpPr>
          <p:nvPr/>
        </p:nvSpPr>
        <p:spPr bwMode="auto">
          <a:xfrm rot="16200000">
            <a:off x="-324644" y="3204369"/>
            <a:ext cx="1236663"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292929"/>
                </a:solidFill>
                <a:effectLst>
                  <a:outerShdw blurRad="38100" dist="38100" dir="2700000" algn="tl">
                    <a:srgbClr val="000000"/>
                  </a:outerShdw>
                </a:effectLst>
                <a:latin typeface="Arial" charset="0"/>
                <a:ea typeface="ＭＳ Ｐゴシック" charset="0"/>
                <a:cs typeface="ＭＳ Ｐゴシック" charset="0"/>
              </a:rPr>
              <a:t>BODY</a:t>
            </a:r>
            <a:endParaRPr lang="en-GB" sz="2800">
              <a:solidFill>
                <a:srgbClr val="292929"/>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459782" name="Text Box 6"/>
          <p:cNvSpPr txBox="1">
            <a:spLocks noChangeArrowheads="1"/>
          </p:cNvSpPr>
          <p:nvPr/>
        </p:nvSpPr>
        <p:spPr bwMode="auto">
          <a:xfrm>
            <a:off x="8305800" y="0"/>
            <a:ext cx="838200" cy="457200"/>
          </a:xfrm>
          <a:prstGeom prst="rect">
            <a:avLst/>
          </a:prstGeom>
          <a:noFill/>
          <a:ln w="9525">
            <a:noFill/>
            <a:miter lim="800000"/>
            <a:headEnd/>
            <a:tailEnd/>
          </a:ln>
          <a:effectLst>
            <a:outerShdw dist="35921" dir="2700000" algn="ctr" rotWithShape="0">
              <a:schemeClr val="bg1">
                <a:alpha val="74997"/>
              </a:schemeClr>
            </a:outerShdw>
          </a:effectLst>
        </p:spPr>
        <p:txBody>
          <a:bodyPr>
            <a:spAutoFit/>
          </a:bodyPr>
          <a:lstStyle/>
          <a:p>
            <a:pPr algn="ctr">
              <a:defRPr/>
            </a:pPr>
            <a:r>
              <a:rPr lang="en-US" sz="2400" dirty="0">
                <a:solidFill>
                  <a:srgbClr val="000000"/>
                </a:solidFill>
                <a:latin typeface="Arial" charset="0"/>
                <a:ea typeface="ＭＳ Ｐゴシック" charset="0"/>
              </a:rPr>
              <a:t>223</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subTitle" idx="1"/>
          </p:nvPr>
        </p:nvSpPr>
        <p:spPr>
          <a:xfrm>
            <a:off x="827088" y="1143000"/>
            <a:ext cx="8316912" cy="3276600"/>
          </a:xfrm>
        </p:spPr>
        <p:txBody>
          <a:bodyPr/>
          <a:lstStyle/>
          <a:p>
            <a:pPr marL="609600" indent="-609600" algn="l" eaLnBrk="1" hangingPunct="1">
              <a:buClr>
                <a:schemeClr val="tx1"/>
              </a:buClr>
              <a:buFontTx/>
              <a:buAutoNum type="arabicPeriod" startAt="2"/>
              <a:defRPr/>
            </a:pPr>
            <a:r>
              <a:rPr lang="en-GB" sz="3600" dirty="0" smtClean="0">
                <a:solidFill>
                  <a:schemeClr val="tx1"/>
                </a:solidFill>
                <a:effectLst>
                  <a:outerShdw blurRad="38100" dist="38100" dir="2700000" algn="tl">
                    <a:srgbClr val="C0C0C0"/>
                  </a:outerShdw>
                </a:effectLst>
              </a:rPr>
              <a:t>An apostle (e.g., Paul) or his assistants ordained the elders</a:t>
            </a:r>
          </a:p>
          <a:p>
            <a:pPr marL="1350963" lvl="1" indent="-561975" algn="l" eaLnBrk="1" hangingPunct="1">
              <a:buClr>
                <a:schemeClr val="tx1"/>
              </a:buClr>
              <a:buFontTx/>
              <a:buAutoNum type="alphaLcPeriod"/>
              <a:defRPr/>
            </a:pPr>
            <a:r>
              <a:rPr lang="en-GB" sz="3600" dirty="0" smtClean="0">
                <a:solidFill>
                  <a:schemeClr val="tx1"/>
                </a:solidFill>
                <a:effectLst>
                  <a:outerShdw blurRad="38100" dist="38100" dir="2700000" algn="tl">
                    <a:srgbClr val="C0C0C0"/>
                  </a:outerShdw>
                </a:effectLst>
                <a:ea typeface="Arial" pitchFamily="34" charset="0"/>
              </a:rPr>
              <a:t>Acts 14:23 </a:t>
            </a:r>
          </a:p>
          <a:p>
            <a:pPr marL="1350963" lvl="1" indent="-561975" algn="l" eaLnBrk="1" hangingPunct="1">
              <a:buClr>
                <a:schemeClr val="tx1"/>
              </a:buClr>
              <a:buFontTx/>
              <a:buAutoNum type="alphaLcPeriod"/>
              <a:defRPr/>
            </a:pPr>
            <a:r>
              <a:rPr lang="en-GB" sz="3600" dirty="0" smtClean="0">
                <a:solidFill>
                  <a:schemeClr val="tx1"/>
                </a:solidFill>
                <a:effectLst>
                  <a:outerShdw blurRad="38100" dist="38100" dir="2700000" algn="tl">
                    <a:srgbClr val="C0C0C0"/>
                  </a:outerShdw>
                </a:effectLst>
                <a:ea typeface="Arial" pitchFamily="34" charset="0"/>
              </a:rPr>
              <a:t>Titus 1:5</a:t>
            </a:r>
          </a:p>
        </p:txBody>
      </p:sp>
      <p:sp>
        <p:nvSpPr>
          <p:cNvPr id="461827" name="Rectangle 3"/>
          <p:cNvSpPr>
            <a:spLocks noChangeArrowheads="1"/>
          </p:cNvSpPr>
          <p:nvPr/>
        </p:nvSpPr>
        <p:spPr bwMode="auto">
          <a:xfrm rot="16200000">
            <a:off x="-1173956" y="1153318"/>
            <a:ext cx="2935288"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b="0" i="1">
                <a:solidFill>
                  <a:srgbClr val="BBE0E3"/>
                </a:solidFill>
                <a:effectDag name="">
                  <a:cont type="tree" name="">
                    <a:effect ref="fillLine"/>
                    <a:outerShdw dist="38100" dir="13500000" algn="br">
                      <a:srgbClr val="E1FDFF"/>
                    </a:outerShdw>
                  </a:cont>
                  <a:cont type="tree" name="">
                    <a:effect ref="fillLine"/>
                    <a:outerShdw dist="38100" dir="2700000" algn="tl">
                      <a:srgbClr val="708688"/>
                    </a:outerShdw>
                  </a:cont>
                  <a:effect ref="fillLine"/>
                </a:effectDag>
                <a:latin typeface="Arial" charset="0"/>
                <a:ea typeface="ＭＳ Ｐゴシック" charset="0"/>
                <a:cs typeface="ＭＳ Ｐゴシック" charset="0"/>
              </a:rPr>
              <a:t>INTRODUCTION</a:t>
            </a:r>
            <a:endParaRPr lang="en-GB" sz="2800" b="0">
              <a:solidFill>
                <a:srgbClr val="BBE0E3"/>
              </a:solidFill>
              <a:effectDag name="">
                <a:cont type="tree" name="">
                  <a:effect ref="fillLine"/>
                  <a:outerShdw dist="38100" dir="13500000" algn="br">
                    <a:srgbClr val="E1FDFF"/>
                  </a:outerShdw>
                </a:cont>
                <a:cont type="tree" name="">
                  <a:effect ref="fillLine"/>
                  <a:outerShdw dist="38100" dir="2700000" algn="tl">
                    <a:srgbClr val="708688"/>
                  </a:outerShdw>
                </a:cont>
                <a:effect ref="fillLine"/>
              </a:effectDag>
              <a:latin typeface="Arial" charset="0"/>
              <a:ea typeface="ＭＳ Ｐゴシック" charset="0"/>
              <a:cs typeface="ＭＳ Ｐゴシック" charset="0"/>
            </a:endParaRPr>
          </a:p>
        </p:txBody>
      </p:sp>
      <p:sp>
        <p:nvSpPr>
          <p:cNvPr id="461828" name="Rectangle 4"/>
          <p:cNvSpPr>
            <a:spLocks noGrp="1" noChangeArrowheads="1"/>
          </p:cNvSpPr>
          <p:nvPr>
            <p:ph type="ctrTitle"/>
          </p:nvPr>
        </p:nvSpPr>
        <p:spPr>
          <a:xfrm>
            <a:off x="611188" y="0"/>
            <a:ext cx="8532812" cy="692150"/>
          </a:xfrm>
        </p:spPr>
        <p:txBody>
          <a:bodyPr>
            <a:normAutofit fontScale="90000"/>
          </a:bodyPr>
          <a:lstStyle/>
          <a:p>
            <a:pPr algn="l" eaLnBrk="1" hangingPunct="1">
              <a:defRPr/>
            </a:pPr>
            <a:r>
              <a:rPr lang="en-GB" i="1" smtClean="0">
                <a:effectLst>
                  <a:outerShdw blurRad="38100" dist="38100" dir="2700000" algn="tl">
                    <a:srgbClr val="C0C0C0"/>
                  </a:outerShdw>
                </a:effectLst>
              </a:rPr>
              <a:t>Appointment of church officers</a:t>
            </a:r>
            <a:r>
              <a:rPr lang="en-GB" smtClean="0">
                <a:effectLst>
                  <a:outerShdw blurRad="38100" dist="38100" dir="2700000" algn="tl">
                    <a:srgbClr val="C0C0C0"/>
                  </a:outerShdw>
                </a:effectLst>
              </a:rPr>
              <a:t>:</a:t>
            </a:r>
          </a:p>
        </p:txBody>
      </p:sp>
      <p:sp>
        <p:nvSpPr>
          <p:cNvPr id="461829" name="Rectangle 5"/>
          <p:cNvSpPr>
            <a:spLocks noChangeArrowheads="1"/>
          </p:cNvSpPr>
          <p:nvPr/>
        </p:nvSpPr>
        <p:spPr bwMode="auto">
          <a:xfrm rot="16200000">
            <a:off x="-324643" y="3205956"/>
            <a:ext cx="1236662"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000000"/>
                </a:solidFill>
                <a:effectLst>
                  <a:outerShdw blurRad="38100" dist="38100" dir="2700000" algn="tl">
                    <a:srgbClr val="FFFFFF"/>
                  </a:outerShdw>
                </a:effectLst>
                <a:latin typeface="Arial" charset="0"/>
                <a:ea typeface="ＭＳ Ｐゴシック" charset="0"/>
                <a:cs typeface="ＭＳ Ｐゴシック" charset="0"/>
              </a:rPr>
              <a:t>BODY</a:t>
            </a:r>
            <a:endParaRPr lang="en-GB" sz="2800">
              <a:solidFill>
                <a:srgbClr val="000000"/>
              </a:solidFill>
              <a:effectLst>
                <a:outerShdw blurRad="38100" dist="38100" dir="2700000" algn="tl">
                  <a:srgbClr val="FFFFFF"/>
                </a:outerShdw>
              </a:effectLst>
              <a:latin typeface="Arial" charset="0"/>
              <a:ea typeface="ＭＳ Ｐゴシック" charset="0"/>
              <a:cs typeface="ＭＳ Ｐゴシック" charset="0"/>
            </a:endParaRPr>
          </a:p>
        </p:txBody>
      </p:sp>
      <p:pic>
        <p:nvPicPr>
          <p:cNvPr id="240646" name="Picture 6" descr="church of HolyCross"/>
          <p:cNvPicPr>
            <a:picLocks noChangeAspect="1" noChangeArrowheads="1"/>
          </p:cNvPicPr>
          <p:nvPr/>
        </p:nvPicPr>
        <p:blipFill>
          <a:blip r:embed="rId3" cstate="print">
            <a:lum contrast="24000"/>
          </a:blip>
          <a:srcRect/>
          <a:stretch>
            <a:fillRect/>
          </a:stretch>
        </p:blipFill>
        <p:spPr bwMode="auto">
          <a:xfrm>
            <a:off x="5900738" y="2286000"/>
            <a:ext cx="3243262" cy="4572000"/>
          </a:xfrm>
          <a:prstGeom prst="rect">
            <a:avLst/>
          </a:prstGeom>
          <a:noFill/>
          <a:ln w="9525">
            <a:noFill/>
            <a:miter lim="800000"/>
            <a:headEnd/>
            <a:tailEnd/>
          </a:ln>
        </p:spPr>
      </p:pic>
      <p:sp>
        <p:nvSpPr>
          <p:cNvPr id="461831" name="Text Box 7"/>
          <p:cNvSpPr txBox="1">
            <a:spLocks noChangeArrowheads="1"/>
          </p:cNvSpPr>
          <p:nvPr/>
        </p:nvSpPr>
        <p:spPr bwMode="auto">
          <a:xfrm>
            <a:off x="8305800" y="0"/>
            <a:ext cx="838200" cy="457200"/>
          </a:xfrm>
          <a:prstGeom prst="rect">
            <a:avLst/>
          </a:prstGeom>
          <a:noFill/>
          <a:ln w="9525">
            <a:noFill/>
            <a:miter lim="800000"/>
            <a:headEnd/>
            <a:tailEnd/>
          </a:ln>
          <a:effectLst>
            <a:outerShdw dist="35921" dir="2700000" algn="ctr" rotWithShape="0">
              <a:schemeClr val="bg1">
                <a:alpha val="74997"/>
              </a:schemeClr>
            </a:outerShdw>
          </a:effectLst>
        </p:spPr>
        <p:txBody>
          <a:bodyPr>
            <a:spAutoFit/>
          </a:bodyPr>
          <a:lstStyle/>
          <a:p>
            <a:pPr algn="ctr">
              <a:defRPr/>
            </a:pPr>
            <a:r>
              <a:rPr lang="en-US" sz="2400" dirty="0">
                <a:solidFill>
                  <a:srgbClr val="000000"/>
                </a:solidFill>
                <a:latin typeface="Arial" charset="0"/>
                <a:ea typeface="ＭＳ Ｐゴシック" charset="0"/>
              </a:rPr>
              <a:t>223</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Scribe"/>
          <p:cNvPicPr>
            <a:picLocks noChangeAspect="1" noChangeArrowheads="1"/>
          </p:cNvPicPr>
          <p:nvPr/>
        </p:nvPicPr>
        <p:blipFill>
          <a:blip r:embed="rId3" cstate="print"/>
          <a:srcRect/>
          <a:stretch>
            <a:fillRect/>
          </a:stretch>
        </p:blipFill>
        <p:spPr bwMode="auto">
          <a:xfrm>
            <a:off x="2209800" y="1600200"/>
            <a:ext cx="4286250" cy="5019675"/>
          </a:xfrm>
          <a:prstGeom prst="rect">
            <a:avLst/>
          </a:prstGeom>
          <a:noFill/>
          <a:ln w="9525">
            <a:noFill/>
            <a:miter lim="800000"/>
            <a:headEnd/>
            <a:tailEnd/>
          </a:ln>
        </p:spPr>
      </p:pic>
      <p:sp>
        <p:nvSpPr>
          <p:cNvPr id="393219" name="Rectangle 3" descr="White marble"/>
          <p:cNvSpPr>
            <a:spLocks noGrp="1" noRot="1" noChangeArrowheads="1"/>
          </p:cNvSpPr>
          <p:nvPr>
            <p:ph type="title"/>
          </p:nvPr>
        </p:nvSpPr>
        <p:spPr>
          <a:xfrm>
            <a:off x="0" y="274638"/>
            <a:ext cx="8229600" cy="1143000"/>
          </a:xfrm>
          <a:blipFill dpi="0" rotWithShape="1">
            <a:blip r:embed="rId4" cstate="print"/>
            <a:srcRect/>
            <a:tile tx="0" ty="0" sx="100000" sy="100000" flip="none" algn="tl"/>
          </a:blipFill>
        </p:spPr>
        <p:txBody>
          <a:bodyPr/>
          <a:lstStyle/>
          <a:p>
            <a:pPr eaLnBrk="1" hangingPunct="1">
              <a:defRPr/>
            </a:pPr>
            <a:r>
              <a:rPr lang="en-US" smtClean="0">
                <a:solidFill>
                  <a:srgbClr val="000000"/>
                </a:solidFill>
                <a:effectLst>
                  <a:outerShdw blurRad="38100" dist="38100" dir="2700000" algn="tl">
                    <a:srgbClr val="C0C0C0"/>
                  </a:outerShdw>
                </a:effectLst>
                <a:latin typeface="Franklin Gothic Medium" pitchFamily="34" charset="0"/>
              </a:rPr>
              <a:t>What about Elder Qualifications?</a:t>
            </a:r>
          </a:p>
        </p:txBody>
      </p:sp>
      <p:sp>
        <p:nvSpPr>
          <p:cNvPr id="241668" name="Text Box 11"/>
          <p:cNvSpPr txBox="1">
            <a:spLocks noChangeArrowheads="1"/>
          </p:cNvSpPr>
          <p:nvPr/>
        </p:nvSpPr>
        <p:spPr bwMode="auto">
          <a:xfrm>
            <a:off x="8172450" y="0"/>
            <a:ext cx="971550" cy="461963"/>
          </a:xfrm>
          <a:prstGeom prst="rect">
            <a:avLst/>
          </a:prstGeom>
          <a:noFill/>
          <a:ln w="9525">
            <a:noFill/>
            <a:miter lim="800000"/>
            <a:headEnd/>
            <a:tailEnd/>
          </a:ln>
        </p:spPr>
        <p:txBody>
          <a:bodyPr>
            <a:spAutoFit/>
          </a:bodyPr>
          <a:lstStyle/>
          <a:p>
            <a:pPr algn="ctr"/>
            <a:r>
              <a:rPr lang="en-US" sz="2400">
                <a:solidFill>
                  <a:srgbClr val="FFFFFF"/>
                </a:solidFill>
                <a:latin typeface="Arial" pitchFamily="34" charset="0"/>
                <a:cs typeface="Arial" pitchFamily="34" charset="0"/>
              </a:rPr>
              <a:t>224</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524000" y="457200"/>
            <a:ext cx="7772400" cy="1143000"/>
          </a:xfrm>
        </p:spPr>
        <p:txBody>
          <a:bodyPr/>
          <a:lstStyle/>
          <a:p>
            <a:pPr eaLnBrk="1" hangingPunct="1"/>
            <a:r>
              <a:rPr lang="en-US" sz="2800" smtClean="0">
                <a:ea typeface="ＭＳ Ｐゴシック" pitchFamily="34" charset="-128"/>
              </a:rPr>
              <a:t>Required Qualities of an </a:t>
            </a:r>
            <a:br>
              <a:rPr lang="en-US" sz="2800" smtClean="0">
                <a:ea typeface="ＭＳ Ｐゴシック" pitchFamily="34" charset="-128"/>
              </a:rPr>
            </a:br>
            <a:r>
              <a:rPr lang="en-US" sz="2800" smtClean="0">
                <a:ea typeface="ＭＳ Ｐゴシック" pitchFamily="34" charset="-128"/>
              </a:rPr>
              <a:t>Overseer (O) or Deacon (D)</a:t>
            </a:r>
            <a:endParaRPr lang="en-US" sz="4000" smtClean="0">
              <a:ea typeface="ＭＳ Ｐゴシック" pitchFamily="34" charset="-128"/>
            </a:endParaRPr>
          </a:p>
        </p:txBody>
      </p:sp>
      <p:sp>
        <p:nvSpPr>
          <p:cNvPr id="242691" name="Rectangle 3"/>
          <p:cNvSpPr>
            <a:spLocks noGrp="1" noChangeArrowheads="1"/>
          </p:cNvSpPr>
          <p:nvPr>
            <p:ph type="body" idx="1"/>
          </p:nvPr>
        </p:nvSpPr>
        <p:spPr>
          <a:xfrm>
            <a:off x="685800" y="1981200"/>
            <a:ext cx="8229600" cy="4114800"/>
          </a:xfrm>
        </p:spPr>
        <p:txBody>
          <a:bodyPr/>
          <a:lstStyle/>
          <a:p>
            <a:pPr marL="812800" indent="-812800" eaLnBrk="1" hangingPunct="1">
              <a:buFontTx/>
              <a:buAutoNum type="romanUcPeriod"/>
            </a:pPr>
            <a:r>
              <a:rPr lang="en-US" sz="4000" b="1" smtClean="0">
                <a:solidFill>
                  <a:srgbClr val="FF0000"/>
                </a:solidFill>
                <a:ea typeface="ＭＳ Ｐゴシック" pitchFamily="34" charset="-128"/>
              </a:rPr>
              <a:t>General reputation</a:t>
            </a:r>
            <a:r>
              <a:rPr lang="en-US" sz="4000" smtClean="0">
                <a:solidFill>
                  <a:srgbClr val="FF0000"/>
                </a:solidFill>
                <a:ea typeface="ＭＳ Ｐゴシック" pitchFamily="34" charset="-128"/>
              </a:rPr>
              <a:t> </a:t>
            </a:r>
          </a:p>
          <a:p>
            <a:pPr marL="1524000" lvl="2" indent="-609600" eaLnBrk="1" hangingPunct="1">
              <a:buFontTx/>
              <a:buNone/>
            </a:pPr>
            <a:r>
              <a:rPr lang="en-US" sz="3200" smtClean="0">
                <a:ea typeface="ＭＳ Ｐゴシック" pitchFamily="34" charset="-128"/>
              </a:rPr>
              <a:t>(Perceived character)</a:t>
            </a:r>
          </a:p>
          <a:p>
            <a:pPr marL="1168400" lvl="1" indent="-711200" eaLnBrk="1" hangingPunct="1">
              <a:buFontTx/>
              <a:buAutoNum type="alphaLcParenR"/>
            </a:pPr>
            <a:r>
              <a:rPr lang="en-US" sz="3400" smtClean="0">
                <a:ea typeface="ＭＳ Ｐゴシック" pitchFamily="34" charset="-128"/>
              </a:rPr>
              <a:t>Above reproach				(O)</a:t>
            </a:r>
          </a:p>
          <a:p>
            <a:pPr marL="1168400" lvl="1" indent="-711200" eaLnBrk="1" hangingPunct="1">
              <a:buFontTx/>
              <a:buAutoNum type="alphaLcParenR"/>
            </a:pPr>
            <a:r>
              <a:rPr lang="en-US" sz="3400" smtClean="0">
                <a:ea typeface="ＭＳ Ｐゴシック" pitchFamily="34" charset="-128"/>
              </a:rPr>
              <a:t>Good reputation with outsiders  	(O)</a:t>
            </a:r>
          </a:p>
          <a:p>
            <a:pPr marL="1168400" lvl="1" indent="-711200" eaLnBrk="1" hangingPunct="1">
              <a:buFontTx/>
              <a:buAutoNum type="alphaLcParenR"/>
            </a:pPr>
            <a:r>
              <a:rPr lang="en-US" sz="3400" smtClean="0">
                <a:ea typeface="ＭＳ Ｐゴシック" pitchFamily="34" charset="-128"/>
              </a:rPr>
              <a:t>Respectable	 			(O &amp; D)</a:t>
            </a:r>
            <a:endParaRPr lang="en-US" sz="3000" smtClean="0">
              <a:ea typeface="ＭＳ Ｐゴシック" pitchFamily="34" charset="-128"/>
            </a:endParaRPr>
          </a:p>
        </p:txBody>
      </p:sp>
      <p:sp>
        <p:nvSpPr>
          <p:cNvPr id="242692" name="Text Box 4"/>
          <p:cNvSpPr txBox="1">
            <a:spLocks noChangeArrowheads="1"/>
          </p:cNvSpPr>
          <p:nvPr/>
        </p:nvSpPr>
        <p:spPr bwMode="auto">
          <a:xfrm>
            <a:off x="8374063" y="50800"/>
            <a:ext cx="698500" cy="460375"/>
          </a:xfrm>
          <a:prstGeom prst="rect">
            <a:avLst/>
          </a:prstGeom>
          <a:noFill/>
          <a:ln w="9525">
            <a:noFill/>
            <a:miter lim="800000"/>
            <a:headEnd/>
            <a:tailEnd/>
          </a:ln>
        </p:spPr>
        <p:txBody>
          <a:bodyPr wrap="none" anchor="ctr">
            <a:spAutoFit/>
          </a:bodyPr>
          <a:lstStyle/>
          <a:p>
            <a:pPr algn="ctr"/>
            <a:r>
              <a:rPr lang="en-US" sz="2400">
                <a:solidFill>
                  <a:schemeClr val="tx2"/>
                </a:solidFill>
                <a:latin typeface="Arial" pitchFamily="34" charset="0"/>
                <a:cs typeface="Arial" pitchFamily="34" charset="0"/>
              </a:rPr>
              <a:t>224</a:t>
            </a:r>
            <a:endParaRPr lang="en-US" sz="2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body" idx="1"/>
          </p:nvPr>
        </p:nvSpPr>
        <p:spPr/>
        <p:txBody>
          <a:bodyPr/>
          <a:lstStyle/>
          <a:p>
            <a:pPr marL="609600" indent="-609600" eaLnBrk="1" hangingPunct="1">
              <a:buFontTx/>
              <a:buNone/>
            </a:pPr>
            <a:r>
              <a:rPr lang="en-US" sz="3600" b="1" smtClean="0">
                <a:solidFill>
                  <a:srgbClr val="FF0000"/>
                </a:solidFill>
                <a:ea typeface="ＭＳ Ｐゴシック" pitchFamily="34" charset="-128"/>
              </a:rPr>
              <a:t>II. Family life</a:t>
            </a:r>
            <a:r>
              <a:rPr lang="en-US" sz="3600" smtClean="0">
                <a:solidFill>
                  <a:srgbClr val="FF0000"/>
                </a:solidFill>
                <a:ea typeface="ＭＳ Ｐゴシック" pitchFamily="34" charset="-128"/>
              </a:rPr>
              <a:t> </a:t>
            </a:r>
            <a:r>
              <a:rPr lang="en-US" sz="3400" smtClean="0">
                <a:ea typeface="ＭＳ Ｐゴシック" pitchFamily="34" charset="-128"/>
              </a:rPr>
              <a:t>(if married) </a:t>
            </a:r>
            <a:endParaRPr lang="en-US" sz="3600" smtClean="0">
              <a:ea typeface="ＭＳ Ｐゴシック" pitchFamily="34" charset="-128"/>
            </a:endParaRPr>
          </a:p>
          <a:p>
            <a:pPr marL="990600" lvl="1" indent="-533400" eaLnBrk="1" hangingPunct="1">
              <a:buFontTx/>
              <a:buAutoNum type="alphaLcParenR"/>
            </a:pPr>
            <a:r>
              <a:rPr lang="en-US" sz="3000" smtClean="0">
                <a:ea typeface="ＭＳ Ｐゴシック" pitchFamily="34" charset="-128"/>
              </a:rPr>
              <a:t>Having 1 wife (O &amp; D)</a:t>
            </a:r>
          </a:p>
          <a:p>
            <a:pPr marL="990600" lvl="1" indent="-533400" eaLnBrk="1" hangingPunct="1">
              <a:buFontTx/>
              <a:buAutoNum type="alphaLcParenR"/>
            </a:pPr>
            <a:r>
              <a:rPr lang="en-US" sz="3000" smtClean="0">
                <a:ea typeface="ＭＳ Ｐゴシック" pitchFamily="34" charset="-128"/>
              </a:rPr>
              <a:t>Wife must be worthy of respect, not malicious talkers but temperate and trustworthy in everything (D)</a:t>
            </a:r>
          </a:p>
          <a:p>
            <a:pPr marL="990600" lvl="1" indent="-533400" eaLnBrk="1" hangingPunct="1">
              <a:buFontTx/>
              <a:buAutoNum type="alphaLcParenR"/>
            </a:pPr>
            <a:r>
              <a:rPr lang="en-US" sz="3000" smtClean="0">
                <a:ea typeface="ＭＳ Ｐゴシック" pitchFamily="34" charset="-128"/>
              </a:rPr>
              <a:t>See that his children	obey      </a:t>
            </a:r>
          </a:p>
          <a:p>
            <a:pPr marL="1371600" lvl="2" indent="-457200" eaLnBrk="1" hangingPunct="1">
              <a:buFontTx/>
              <a:buNone/>
            </a:pPr>
            <a:r>
              <a:rPr lang="en-US" sz="3000" smtClean="0">
                <a:ea typeface="ＭＳ Ｐゴシック" pitchFamily="34" charset="-128"/>
              </a:rPr>
              <a:t>(O &amp; D)</a:t>
            </a:r>
          </a:p>
        </p:txBody>
      </p:sp>
      <p:pic>
        <p:nvPicPr>
          <p:cNvPr id="243715" name="Picture 4" descr="BD05082_"/>
          <p:cNvPicPr>
            <a:picLocks noChangeAspect="1" noChangeArrowheads="1"/>
          </p:cNvPicPr>
          <p:nvPr/>
        </p:nvPicPr>
        <p:blipFill>
          <a:blip r:embed="rId2" cstate="print"/>
          <a:srcRect/>
          <a:stretch>
            <a:fillRect/>
          </a:stretch>
        </p:blipFill>
        <p:spPr bwMode="auto">
          <a:xfrm>
            <a:off x="6553200" y="4267200"/>
            <a:ext cx="1665288" cy="2449513"/>
          </a:xfrm>
          <a:prstGeom prst="rect">
            <a:avLst/>
          </a:prstGeom>
          <a:noFill/>
          <a:ln w="9525">
            <a:noFill/>
            <a:miter lim="800000"/>
            <a:headEnd/>
            <a:tailEnd/>
          </a:ln>
        </p:spPr>
      </p:pic>
      <p:sp>
        <p:nvSpPr>
          <p:cNvPr id="243716" name="Rectangle 7"/>
          <p:cNvSpPr>
            <a:spLocks noGrp="1" noChangeArrowheads="1"/>
          </p:cNvSpPr>
          <p:nvPr>
            <p:ph type="title"/>
          </p:nvPr>
        </p:nvSpPr>
        <p:spPr>
          <a:xfrm>
            <a:off x="1447800" y="457200"/>
            <a:ext cx="7772400" cy="1143000"/>
          </a:xfrm>
          <a:noFill/>
        </p:spPr>
        <p:txBody>
          <a:bodyPr/>
          <a:lstStyle/>
          <a:p>
            <a:pPr eaLnBrk="1" hangingPunct="1"/>
            <a:r>
              <a:rPr lang="en-US" sz="2800" smtClean="0">
                <a:ea typeface="ＭＳ Ｐゴシック" pitchFamily="34" charset="-128"/>
              </a:rPr>
              <a:t>Required Qualities of an </a:t>
            </a:r>
            <a:br>
              <a:rPr lang="en-US" sz="2800" smtClean="0">
                <a:ea typeface="ＭＳ Ｐゴシック" pitchFamily="34" charset="-128"/>
              </a:rPr>
            </a:br>
            <a:r>
              <a:rPr lang="en-US" sz="2800" smtClean="0">
                <a:ea typeface="ＭＳ Ｐゴシック" pitchFamily="34" charset="-128"/>
              </a:rPr>
              <a:t>Overseer (O) or Deacon (D)</a:t>
            </a:r>
          </a:p>
        </p:txBody>
      </p:sp>
      <p:sp>
        <p:nvSpPr>
          <p:cNvPr id="243717" name="Text Box 4"/>
          <p:cNvSpPr txBox="1">
            <a:spLocks noChangeArrowheads="1"/>
          </p:cNvSpPr>
          <p:nvPr/>
        </p:nvSpPr>
        <p:spPr bwMode="auto">
          <a:xfrm>
            <a:off x="8374063" y="50800"/>
            <a:ext cx="698500" cy="460375"/>
          </a:xfrm>
          <a:prstGeom prst="rect">
            <a:avLst/>
          </a:prstGeom>
          <a:noFill/>
          <a:ln w="9525">
            <a:noFill/>
            <a:miter lim="800000"/>
            <a:headEnd/>
            <a:tailEnd/>
          </a:ln>
        </p:spPr>
        <p:txBody>
          <a:bodyPr wrap="none" anchor="ctr">
            <a:spAutoFit/>
          </a:bodyPr>
          <a:lstStyle/>
          <a:p>
            <a:pPr algn="ctr"/>
            <a:r>
              <a:rPr lang="en-US" sz="2400">
                <a:solidFill>
                  <a:schemeClr val="tx2"/>
                </a:solidFill>
                <a:latin typeface="Arial" pitchFamily="34" charset="0"/>
                <a:cs typeface="Arial" pitchFamily="34" charset="0"/>
              </a:rPr>
              <a:t>225</a:t>
            </a:r>
            <a:endParaRPr lang="en-US" sz="2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3"/>
          <p:cNvSpPr>
            <a:spLocks noGrp="1" noChangeArrowheads="1"/>
          </p:cNvSpPr>
          <p:nvPr>
            <p:ph type="body" idx="1"/>
          </p:nvPr>
        </p:nvSpPr>
        <p:spPr>
          <a:xfrm>
            <a:off x="457200" y="1981200"/>
            <a:ext cx="8686800" cy="4191000"/>
          </a:xfrm>
        </p:spPr>
        <p:txBody>
          <a:bodyPr/>
          <a:lstStyle/>
          <a:p>
            <a:pPr marL="609600" indent="-609600" eaLnBrk="1" hangingPunct="1">
              <a:buFontTx/>
              <a:buNone/>
            </a:pPr>
            <a:r>
              <a:rPr lang="en-US" sz="3600" b="1" smtClean="0">
                <a:solidFill>
                  <a:srgbClr val="FF0000"/>
                </a:solidFill>
                <a:ea typeface="ＭＳ Ｐゴシック" pitchFamily="34" charset="-128"/>
              </a:rPr>
              <a:t>III. Negative characteristics</a:t>
            </a:r>
          </a:p>
          <a:p>
            <a:pPr marL="990600" lvl="1" indent="-533400" eaLnBrk="1" hangingPunct="1">
              <a:buFontTx/>
              <a:buAutoNum type="alphaLcParenR"/>
            </a:pPr>
            <a:r>
              <a:rPr lang="en-US" sz="3000" smtClean="0">
                <a:ea typeface="ＭＳ Ｐゴシック" pitchFamily="34" charset="-128"/>
              </a:rPr>
              <a:t>Not quick tempered    		     (O)</a:t>
            </a:r>
          </a:p>
          <a:p>
            <a:pPr marL="990600" lvl="1" indent="-533400" eaLnBrk="1" hangingPunct="1">
              <a:buFontTx/>
              <a:buAutoNum type="alphaLcParenR"/>
            </a:pPr>
            <a:r>
              <a:rPr lang="en-US" sz="3000" smtClean="0">
                <a:ea typeface="ＭＳ Ｐゴシック" pitchFamily="34" charset="-128"/>
              </a:rPr>
              <a:t>Not violent				     (O)</a:t>
            </a:r>
          </a:p>
          <a:p>
            <a:pPr marL="990600" lvl="1" indent="-533400" eaLnBrk="1" hangingPunct="1">
              <a:buFontTx/>
              <a:buAutoNum type="alphaLcParenR"/>
            </a:pPr>
            <a:r>
              <a:rPr lang="en-US" sz="3000" smtClean="0">
                <a:ea typeface="ＭＳ Ｐゴシック" pitchFamily="34" charset="-128"/>
              </a:rPr>
              <a:t>Not quarrelsome			     (O)</a:t>
            </a:r>
          </a:p>
          <a:p>
            <a:pPr marL="990600" lvl="1" indent="-533400" eaLnBrk="1" hangingPunct="1">
              <a:buFontTx/>
              <a:buAutoNum type="alphaLcParenR"/>
            </a:pPr>
            <a:r>
              <a:rPr lang="en-US" sz="3000" smtClean="0">
                <a:ea typeface="ＭＳ Ｐゴシック" pitchFamily="34" charset="-128"/>
              </a:rPr>
              <a:t>Not a new convert		              (O)</a:t>
            </a:r>
          </a:p>
          <a:p>
            <a:pPr marL="990600" lvl="1" indent="-533400" eaLnBrk="1" hangingPunct="1">
              <a:buFontTx/>
              <a:buAutoNum type="alphaLcParenR"/>
            </a:pPr>
            <a:r>
              <a:rPr lang="en-US" sz="3000" smtClean="0">
                <a:ea typeface="ＭＳ Ｐゴシック" pitchFamily="34" charset="-128"/>
              </a:rPr>
              <a:t>Not pursuing dishonest gain       (O &amp; D)</a:t>
            </a:r>
          </a:p>
          <a:p>
            <a:pPr marL="990600" lvl="1" indent="-533400" eaLnBrk="1" hangingPunct="1">
              <a:buFontTx/>
              <a:buAutoNum type="alphaLcParenR"/>
            </a:pPr>
            <a:r>
              <a:rPr lang="en-US" sz="3000" smtClean="0">
                <a:ea typeface="ＭＳ Ｐゴシック" pitchFamily="34" charset="-128"/>
              </a:rPr>
              <a:t>Not addicted to wine; temperate (O &amp; D)</a:t>
            </a:r>
          </a:p>
        </p:txBody>
      </p:sp>
      <p:pic>
        <p:nvPicPr>
          <p:cNvPr id="244739" name="Picture 4" descr="BD06787_"/>
          <p:cNvPicPr>
            <a:picLocks noChangeAspect="1" noChangeArrowheads="1"/>
          </p:cNvPicPr>
          <p:nvPr/>
        </p:nvPicPr>
        <p:blipFill>
          <a:blip r:embed="rId2" cstate="print"/>
          <a:srcRect/>
          <a:stretch>
            <a:fillRect/>
          </a:stretch>
        </p:blipFill>
        <p:spPr bwMode="auto">
          <a:xfrm>
            <a:off x="5486400" y="2819400"/>
            <a:ext cx="1803400" cy="1433513"/>
          </a:xfrm>
          <a:prstGeom prst="rect">
            <a:avLst/>
          </a:prstGeom>
          <a:noFill/>
          <a:ln w="9525">
            <a:noFill/>
            <a:miter lim="800000"/>
            <a:headEnd/>
            <a:tailEnd/>
          </a:ln>
        </p:spPr>
      </p:pic>
      <p:sp>
        <p:nvSpPr>
          <p:cNvPr id="108549" name="Line 5"/>
          <p:cNvSpPr>
            <a:spLocks noChangeShapeType="1"/>
          </p:cNvSpPr>
          <p:nvPr/>
        </p:nvSpPr>
        <p:spPr bwMode="ltGray">
          <a:xfrm flipH="1">
            <a:off x="5486400" y="2514600"/>
            <a:ext cx="1752600" cy="1981200"/>
          </a:xfrm>
          <a:prstGeom prst="line">
            <a:avLst/>
          </a:prstGeom>
          <a:noFill/>
          <a:ln w="57150">
            <a:solidFill>
              <a:schemeClr val="tx1"/>
            </a:solidFill>
            <a:round/>
            <a:headEnd/>
            <a:tailEnd/>
          </a:ln>
          <a:effectLst/>
        </p:spPr>
        <p:txBody>
          <a:bodyPr wrap="none"/>
          <a:lstStyle/>
          <a:p>
            <a:pPr>
              <a:defRPr/>
            </a:pPr>
            <a:endParaRPr lang="en-US">
              <a:effectLst>
                <a:outerShdw blurRad="38100" dist="38100" dir="2700000" algn="tl">
                  <a:srgbClr val="000000">
                    <a:alpha val="43137"/>
                  </a:srgbClr>
                </a:outerShdw>
              </a:effectLst>
              <a:latin typeface="Engravers MT" charset="0"/>
              <a:ea typeface="+mn-ea"/>
            </a:endParaRPr>
          </a:p>
        </p:txBody>
      </p:sp>
      <p:sp>
        <p:nvSpPr>
          <p:cNvPr id="108550" name="Line 6"/>
          <p:cNvSpPr>
            <a:spLocks noChangeShapeType="1"/>
          </p:cNvSpPr>
          <p:nvPr/>
        </p:nvSpPr>
        <p:spPr bwMode="ltGray">
          <a:xfrm>
            <a:off x="5638800" y="2514600"/>
            <a:ext cx="1447800" cy="2057400"/>
          </a:xfrm>
          <a:prstGeom prst="line">
            <a:avLst/>
          </a:prstGeom>
          <a:noFill/>
          <a:ln w="57150">
            <a:solidFill>
              <a:schemeClr val="tx1"/>
            </a:solidFill>
            <a:round/>
            <a:headEnd/>
            <a:tailEnd/>
          </a:ln>
          <a:effectLst/>
        </p:spPr>
        <p:txBody>
          <a:bodyPr wrap="none"/>
          <a:lstStyle/>
          <a:p>
            <a:pPr>
              <a:defRPr/>
            </a:pPr>
            <a:endParaRPr lang="en-US">
              <a:effectLst>
                <a:outerShdw blurRad="38100" dist="38100" dir="2700000" algn="tl">
                  <a:srgbClr val="000000">
                    <a:alpha val="43137"/>
                  </a:srgbClr>
                </a:outerShdw>
              </a:effectLst>
              <a:latin typeface="Engravers MT" charset="0"/>
              <a:ea typeface="+mn-ea"/>
            </a:endParaRPr>
          </a:p>
        </p:txBody>
      </p:sp>
      <p:sp>
        <p:nvSpPr>
          <p:cNvPr id="244742" name="Rectangle 8"/>
          <p:cNvSpPr>
            <a:spLocks noGrp="1" noChangeArrowheads="1"/>
          </p:cNvSpPr>
          <p:nvPr>
            <p:ph type="title"/>
          </p:nvPr>
        </p:nvSpPr>
        <p:spPr>
          <a:xfrm>
            <a:off x="1371600" y="457200"/>
            <a:ext cx="7772400" cy="1143000"/>
          </a:xfrm>
          <a:noFill/>
        </p:spPr>
        <p:txBody>
          <a:bodyPr/>
          <a:lstStyle/>
          <a:p>
            <a:pPr eaLnBrk="1" hangingPunct="1"/>
            <a:r>
              <a:rPr lang="en-US" sz="2800" smtClean="0">
                <a:ea typeface="ＭＳ Ｐゴシック" pitchFamily="34" charset="-128"/>
              </a:rPr>
              <a:t>Required Qualities of an </a:t>
            </a:r>
            <a:br>
              <a:rPr lang="en-US" sz="2800" smtClean="0">
                <a:ea typeface="ＭＳ Ｐゴシック" pitchFamily="34" charset="-128"/>
              </a:rPr>
            </a:br>
            <a:r>
              <a:rPr lang="en-US" sz="2800" smtClean="0">
                <a:ea typeface="ＭＳ Ｐゴシック" pitchFamily="34" charset="-128"/>
              </a:rPr>
              <a:t>Overseer (O) or Deacon (D)</a:t>
            </a:r>
            <a:endParaRPr lang="en-US" sz="4000" smtClean="0">
              <a:ea typeface="ＭＳ Ｐゴシック" pitchFamily="34" charset="-128"/>
            </a:endParaRPr>
          </a:p>
        </p:txBody>
      </p:sp>
      <p:sp>
        <p:nvSpPr>
          <p:cNvPr id="244743" name="Text Box 4"/>
          <p:cNvSpPr txBox="1">
            <a:spLocks noChangeArrowheads="1"/>
          </p:cNvSpPr>
          <p:nvPr/>
        </p:nvSpPr>
        <p:spPr bwMode="auto">
          <a:xfrm>
            <a:off x="8374063" y="50800"/>
            <a:ext cx="698500" cy="460375"/>
          </a:xfrm>
          <a:prstGeom prst="rect">
            <a:avLst/>
          </a:prstGeom>
          <a:noFill/>
          <a:ln w="9525">
            <a:noFill/>
            <a:miter lim="800000"/>
            <a:headEnd/>
            <a:tailEnd/>
          </a:ln>
        </p:spPr>
        <p:txBody>
          <a:bodyPr wrap="none" anchor="ctr">
            <a:spAutoFit/>
          </a:bodyPr>
          <a:lstStyle/>
          <a:p>
            <a:pPr algn="ctr"/>
            <a:r>
              <a:rPr lang="en-US" sz="2400">
                <a:solidFill>
                  <a:schemeClr val="tx2"/>
                </a:solidFill>
                <a:latin typeface="Arial" pitchFamily="34" charset="0"/>
                <a:cs typeface="Arial" pitchFamily="34" charset="0"/>
              </a:rPr>
              <a:t>225</a:t>
            </a:r>
            <a:endParaRPr lang="en-US" sz="2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990600" y="2133600"/>
            <a:ext cx="7772400" cy="4114800"/>
          </a:xfrm>
        </p:spPr>
        <p:txBody>
          <a:bodyPr/>
          <a:lstStyle/>
          <a:p>
            <a:pPr marL="812800" indent="-812800" eaLnBrk="1" hangingPunct="1">
              <a:lnSpc>
                <a:spcPct val="80000"/>
              </a:lnSpc>
              <a:buFontTx/>
              <a:buNone/>
            </a:pPr>
            <a:r>
              <a:rPr lang="en-US" sz="3600" b="1" smtClean="0">
                <a:solidFill>
                  <a:srgbClr val="FF0000"/>
                </a:solidFill>
                <a:ea typeface="ＭＳ Ｐゴシック" pitchFamily="34" charset="-128"/>
              </a:rPr>
              <a:t>IV. Positive characteristics</a:t>
            </a:r>
          </a:p>
          <a:p>
            <a:pPr marL="1168400" lvl="1" indent="-711200" eaLnBrk="1" hangingPunct="1">
              <a:lnSpc>
                <a:spcPct val="80000"/>
              </a:lnSpc>
              <a:buFontTx/>
              <a:buAutoNum type="alphaLcParenR"/>
            </a:pPr>
            <a:r>
              <a:rPr lang="en-US" sz="3000" smtClean="0">
                <a:ea typeface="ＭＳ Ｐゴシック" pitchFamily="34" charset="-128"/>
              </a:rPr>
              <a:t>Hospitable		(O)</a:t>
            </a:r>
          </a:p>
          <a:p>
            <a:pPr marL="1168400" lvl="1" indent="-711200" eaLnBrk="1" hangingPunct="1">
              <a:lnSpc>
                <a:spcPct val="80000"/>
              </a:lnSpc>
              <a:buFontTx/>
              <a:buAutoNum type="alphaLcParenR"/>
            </a:pPr>
            <a:r>
              <a:rPr lang="en-US" sz="3000" smtClean="0">
                <a:ea typeface="ＭＳ Ｐゴシック" pitchFamily="34" charset="-128"/>
              </a:rPr>
              <a:t>Sensible			(O)</a:t>
            </a:r>
          </a:p>
          <a:p>
            <a:pPr marL="1168400" lvl="1" indent="-711200" eaLnBrk="1" hangingPunct="1">
              <a:lnSpc>
                <a:spcPct val="80000"/>
              </a:lnSpc>
              <a:buFontTx/>
              <a:buAutoNum type="alphaLcParenR"/>
            </a:pPr>
            <a:r>
              <a:rPr lang="en-US" sz="3000" smtClean="0">
                <a:ea typeface="ＭＳ Ｐゴシック" pitchFamily="34" charset="-128"/>
              </a:rPr>
              <a:t>Tested			(D)</a:t>
            </a:r>
          </a:p>
          <a:p>
            <a:pPr marL="1168400" lvl="1" indent="-711200" eaLnBrk="1" hangingPunct="1">
              <a:lnSpc>
                <a:spcPct val="80000"/>
              </a:lnSpc>
              <a:buFontTx/>
              <a:buAutoNum type="alphaLcParenR"/>
            </a:pPr>
            <a:r>
              <a:rPr lang="en-US" sz="3000" smtClean="0">
                <a:ea typeface="ＭＳ Ｐゴシック" pitchFamily="34" charset="-128"/>
              </a:rPr>
              <a:t>Sincere			(D)</a:t>
            </a:r>
          </a:p>
          <a:p>
            <a:pPr marL="812800" indent="-812800" eaLnBrk="1" hangingPunct="1">
              <a:lnSpc>
                <a:spcPct val="80000"/>
              </a:lnSpc>
              <a:buFontTx/>
              <a:buNone/>
            </a:pPr>
            <a:endParaRPr lang="en-US" sz="3400" smtClean="0">
              <a:ea typeface="ＭＳ Ｐゴシック" pitchFamily="34" charset="-128"/>
            </a:endParaRPr>
          </a:p>
          <a:p>
            <a:pPr marL="812800" indent="-812800" eaLnBrk="1" hangingPunct="1">
              <a:lnSpc>
                <a:spcPct val="80000"/>
              </a:lnSpc>
              <a:buFontTx/>
              <a:buAutoNum type="romanUcPeriod" startAt="5"/>
            </a:pPr>
            <a:r>
              <a:rPr lang="en-US" sz="3400" b="1" smtClean="0">
                <a:solidFill>
                  <a:srgbClr val="FF0000"/>
                </a:solidFill>
                <a:ea typeface="ＭＳ Ｐゴシック" pitchFamily="34" charset="-128"/>
              </a:rPr>
              <a:t>Able to Teach</a:t>
            </a:r>
            <a:r>
              <a:rPr lang="en-US" sz="3400" b="1" smtClean="0">
                <a:solidFill>
                  <a:srgbClr val="FF9900"/>
                </a:solidFill>
                <a:ea typeface="ＭＳ Ｐゴシック" pitchFamily="34" charset="-128"/>
              </a:rPr>
              <a:t>	</a:t>
            </a:r>
            <a:r>
              <a:rPr lang="en-US" sz="3400" smtClean="0">
                <a:ea typeface="ＭＳ Ｐゴシック" pitchFamily="34" charset="-128"/>
              </a:rPr>
              <a:t>	(O)</a:t>
            </a:r>
            <a:endParaRPr lang="en-US" sz="3000" smtClean="0">
              <a:ea typeface="ＭＳ Ｐゴシック" pitchFamily="34" charset="-128"/>
            </a:endParaRPr>
          </a:p>
        </p:txBody>
      </p:sp>
      <p:pic>
        <p:nvPicPr>
          <p:cNvPr id="245763" name="Picture 4" descr="BD06656_"/>
          <p:cNvPicPr>
            <a:picLocks noChangeAspect="1" noChangeArrowheads="1"/>
          </p:cNvPicPr>
          <p:nvPr/>
        </p:nvPicPr>
        <p:blipFill>
          <a:blip r:embed="rId2" cstate="print"/>
          <a:srcRect/>
          <a:stretch>
            <a:fillRect/>
          </a:stretch>
        </p:blipFill>
        <p:spPr bwMode="auto">
          <a:xfrm>
            <a:off x="6781800" y="2971800"/>
            <a:ext cx="1938338" cy="3486150"/>
          </a:xfrm>
          <a:prstGeom prst="rect">
            <a:avLst/>
          </a:prstGeom>
          <a:noFill/>
          <a:ln w="9525">
            <a:noFill/>
            <a:miter lim="800000"/>
            <a:headEnd/>
            <a:tailEnd/>
          </a:ln>
        </p:spPr>
      </p:pic>
      <p:sp>
        <p:nvSpPr>
          <p:cNvPr id="245764" name="Rectangle 6"/>
          <p:cNvSpPr>
            <a:spLocks noGrp="1" noChangeArrowheads="1"/>
          </p:cNvSpPr>
          <p:nvPr>
            <p:ph type="title"/>
          </p:nvPr>
        </p:nvSpPr>
        <p:spPr>
          <a:xfrm>
            <a:off x="1447800" y="457200"/>
            <a:ext cx="7772400" cy="1143000"/>
          </a:xfrm>
          <a:noFill/>
        </p:spPr>
        <p:txBody>
          <a:bodyPr/>
          <a:lstStyle/>
          <a:p>
            <a:pPr eaLnBrk="1" hangingPunct="1"/>
            <a:r>
              <a:rPr lang="en-US" sz="2800" smtClean="0">
                <a:ea typeface="ＭＳ Ｐゴシック" pitchFamily="34" charset="-128"/>
              </a:rPr>
              <a:t>Required Qualities of an </a:t>
            </a:r>
            <a:br>
              <a:rPr lang="en-US" sz="2800" smtClean="0">
                <a:ea typeface="ＭＳ Ｐゴシック" pitchFamily="34" charset="-128"/>
              </a:rPr>
            </a:br>
            <a:r>
              <a:rPr lang="en-US" sz="2800" smtClean="0">
                <a:ea typeface="ＭＳ Ｐゴシック" pitchFamily="34" charset="-128"/>
              </a:rPr>
              <a:t>Overseer (O) or Deacon (D)</a:t>
            </a:r>
            <a:endParaRPr lang="en-US" sz="4000" smtClean="0">
              <a:ea typeface="ＭＳ Ｐゴシック" pitchFamily="34" charset="-128"/>
            </a:endParaRPr>
          </a:p>
        </p:txBody>
      </p:sp>
      <p:sp>
        <p:nvSpPr>
          <p:cNvPr id="245765" name="Text Box 4"/>
          <p:cNvSpPr txBox="1">
            <a:spLocks noChangeArrowheads="1"/>
          </p:cNvSpPr>
          <p:nvPr/>
        </p:nvSpPr>
        <p:spPr bwMode="auto">
          <a:xfrm>
            <a:off x="8374063" y="50800"/>
            <a:ext cx="698500" cy="460375"/>
          </a:xfrm>
          <a:prstGeom prst="rect">
            <a:avLst/>
          </a:prstGeom>
          <a:noFill/>
          <a:ln w="9525">
            <a:noFill/>
            <a:miter lim="800000"/>
            <a:headEnd/>
            <a:tailEnd/>
          </a:ln>
        </p:spPr>
        <p:txBody>
          <a:bodyPr wrap="none" anchor="ctr">
            <a:spAutoFit/>
          </a:bodyPr>
          <a:lstStyle/>
          <a:p>
            <a:pPr algn="ctr"/>
            <a:r>
              <a:rPr lang="en-US" sz="2400">
                <a:solidFill>
                  <a:schemeClr val="tx2"/>
                </a:solidFill>
                <a:latin typeface="Arial" pitchFamily="34" charset="0"/>
                <a:cs typeface="Arial" pitchFamily="34" charset="0"/>
              </a:rPr>
              <a:t>226</a:t>
            </a:r>
            <a:endParaRPr lang="en-US" sz="28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5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5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676400" y="457200"/>
            <a:ext cx="7772400" cy="1143000"/>
          </a:xfrm>
        </p:spPr>
        <p:txBody>
          <a:bodyPr/>
          <a:lstStyle/>
          <a:p>
            <a:pPr eaLnBrk="1" hangingPunct="1"/>
            <a:r>
              <a:rPr lang="en-US" b="1" dirty="0" err="1" smtClean="0">
                <a:solidFill>
                  <a:schemeClr val="tx2">
                    <a:lumMod val="60000"/>
                    <a:lumOff val="40000"/>
                  </a:schemeClr>
                </a:solidFill>
                <a:ea typeface="ＭＳ Ｐゴシック" pitchFamily="34" charset="-128"/>
              </a:rPr>
              <a:t>Thời</a:t>
            </a:r>
            <a:r>
              <a:rPr lang="en-US" b="1" dirty="0" smtClean="0">
                <a:solidFill>
                  <a:schemeClr val="tx2">
                    <a:lumMod val="60000"/>
                    <a:lumOff val="40000"/>
                  </a:schemeClr>
                </a:solidFill>
                <a:ea typeface="ＭＳ Ｐゴシック" pitchFamily="34" charset="-128"/>
              </a:rPr>
              <a:t> </a:t>
            </a:r>
            <a:r>
              <a:rPr lang="en-US" b="1" dirty="0" err="1" smtClean="0">
                <a:solidFill>
                  <a:schemeClr val="tx2">
                    <a:lumMod val="60000"/>
                    <a:lumOff val="40000"/>
                  </a:schemeClr>
                </a:solidFill>
                <a:ea typeface="ＭＳ Ｐゴシック" pitchFamily="34" charset="-128"/>
              </a:rPr>
              <a:t>gian</a:t>
            </a:r>
            <a:r>
              <a:rPr lang="en-US" b="1" dirty="0" smtClean="0">
                <a:solidFill>
                  <a:schemeClr val="tx2">
                    <a:lumMod val="60000"/>
                    <a:lumOff val="40000"/>
                  </a:schemeClr>
                </a:solidFill>
                <a:ea typeface="ＭＳ Ｐゴシック" pitchFamily="34" charset="-128"/>
              </a:rPr>
              <a:t> </a:t>
            </a:r>
            <a:r>
              <a:rPr lang="en-US" b="1" dirty="0" err="1" smtClean="0">
                <a:solidFill>
                  <a:schemeClr val="tx2">
                    <a:lumMod val="60000"/>
                    <a:lumOff val="40000"/>
                  </a:schemeClr>
                </a:solidFill>
                <a:ea typeface="ＭＳ Ｐゴシック" pitchFamily="34" charset="-128"/>
              </a:rPr>
              <a:t>viết</a:t>
            </a:r>
            <a:endParaRPr lang="en-US" b="1" dirty="0" smtClean="0">
              <a:solidFill>
                <a:schemeClr val="tx2">
                  <a:lumMod val="60000"/>
                  <a:lumOff val="40000"/>
                </a:schemeClr>
              </a:solidFill>
              <a:ea typeface="ＭＳ Ｐゴシック" pitchFamily="34" charset="-128"/>
            </a:endParaRPr>
          </a:p>
        </p:txBody>
      </p:sp>
      <p:sp>
        <p:nvSpPr>
          <p:cNvPr id="202755" name="Rectangle 3"/>
          <p:cNvSpPr>
            <a:spLocks noGrp="1" noChangeArrowheads="1"/>
          </p:cNvSpPr>
          <p:nvPr>
            <p:ph type="body" idx="1"/>
          </p:nvPr>
        </p:nvSpPr>
        <p:spPr/>
        <p:txBody>
          <a:bodyPr/>
          <a:lstStyle/>
          <a:p>
            <a:pPr eaLnBrk="1" hangingPunct="1">
              <a:spcBef>
                <a:spcPct val="50000"/>
              </a:spcBef>
              <a:buFontTx/>
              <a:buChar char="•"/>
            </a:pPr>
            <a:r>
              <a:rPr lang="en-US" sz="2800" b="1" dirty="0" err="1" smtClean="0">
                <a:ea typeface="ＭＳ Ｐゴシック" pitchFamily="34" charset="-128"/>
                <a:cs typeface="Times New Roman" pitchFamily="18" charset="0"/>
              </a:rPr>
              <a:t>Chắc</a:t>
            </a:r>
            <a:r>
              <a:rPr lang="en-US" sz="2800" b="1" dirty="0" smtClean="0">
                <a:ea typeface="ＭＳ Ｐゴシック" pitchFamily="34" charset="-128"/>
                <a:cs typeface="Times New Roman" pitchFamily="18" charset="0"/>
              </a:rPr>
              <a:t> </a:t>
            </a:r>
            <a:r>
              <a:rPr lang="en-US" sz="2800" b="1" dirty="0" err="1" smtClean="0">
                <a:ea typeface="ＭＳ Ｐゴシック" pitchFamily="34" charset="-128"/>
                <a:cs typeface="Times New Roman" pitchFamily="18" charset="0"/>
              </a:rPr>
              <a:t>chắn</a:t>
            </a:r>
            <a:r>
              <a:rPr lang="en-US" sz="2800" b="1" dirty="0" smtClean="0">
                <a:ea typeface="ＭＳ Ｐゴシック" pitchFamily="34" charset="-128"/>
                <a:cs typeface="Times New Roman" pitchFamily="18" charset="0"/>
              </a:rPr>
              <a:t> </a:t>
            </a:r>
            <a:r>
              <a:rPr lang="en-US" sz="2800" b="1" dirty="0" err="1" smtClean="0">
                <a:ea typeface="ＭＳ Ｐゴシック" pitchFamily="34" charset="-128"/>
                <a:cs typeface="Times New Roman" pitchFamily="18" charset="0"/>
              </a:rPr>
              <a:t>là</a:t>
            </a:r>
            <a:r>
              <a:rPr lang="en-US" sz="2800" b="1" dirty="0" smtClean="0">
                <a:ea typeface="ＭＳ Ｐゴシック" pitchFamily="34" charset="-128"/>
                <a:cs typeface="Times New Roman" pitchFamily="18" charset="0"/>
              </a:rPr>
              <a:t> </a:t>
            </a:r>
            <a:r>
              <a:rPr lang="en-US" sz="2800" b="1" dirty="0" err="1" smtClean="0">
                <a:ea typeface="ＭＳ Ｐゴシック" pitchFamily="34" charset="-128"/>
                <a:cs typeface="Times New Roman" pitchFamily="18" charset="0"/>
              </a:rPr>
              <a:t>sau</a:t>
            </a:r>
            <a:r>
              <a:rPr lang="en-US" sz="2800" b="1" dirty="0" smtClean="0">
                <a:ea typeface="ＭＳ Ｐゴシック" pitchFamily="34" charset="-128"/>
                <a:cs typeface="Times New Roman" pitchFamily="18" charset="0"/>
              </a:rPr>
              <a:t> </a:t>
            </a:r>
            <a:r>
              <a:rPr lang="en-US" sz="2800" b="1" dirty="0" err="1" smtClean="0">
                <a:ea typeface="ＭＳ Ｐゴシック" pitchFamily="34" charset="-128"/>
                <a:cs typeface="Times New Roman" pitchFamily="18" charset="0"/>
              </a:rPr>
              <a:t>khi</a:t>
            </a:r>
            <a:r>
              <a:rPr lang="en-US" sz="2800" b="1" dirty="0" smtClean="0">
                <a:ea typeface="ＭＳ Ｐゴシック" pitchFamily="34" charset="-128"/>
                <a:cs typeface="Times New Roman" pitchFamily="18" charset="0"/>
              </a:rPr>
              <a:t> </a:t>
            </a:r>
            <a:r>
              <a:rPr lang="en-US" sz="2800" b="1" dirty="0" err="1" smtClean="0">
                <a:ea typeface="ＭＳ Ｐゴシック" pitchFamily="34" charset="-128"/>
                <a:cs typeface="Times New Roman" pitchFamily="18" charset="0"/>
              </a:rPr>
              <a:t>Phao-lô</a:t>
            </a:r>
            <a:r>
              <a:rPr lang="en-US" sz="2800" b="1" dirty="0" smtClean="0">
                <a:ea typeface="ＭＳ Ｐゴシック" pitchFamily="34" charset="-128"/>
                <a:cs typeface="Times New Roman" pitchFamily="18" charset="0"/>
              </a:rPr>
              <a:t> </a:t>
            </a:r>
            <a:r>
              <a:rPr lang="en-US" sz="2800" b="1" dirty="0" err="1" smtClean="0">
                <a:ea typeface="ＭＳ Ｐゴシック" pitchFamily="34" charset="-128"/>
                <a:cs typeface="Times New Roman" pitchFamily="18" charset="0"/>
              </a:rPr>
              <a:t>được</a:t>
            </a:r>
            <a:r>
              <a:rPr lang="en-US" sz="2800" b="1" dirty="0" smtClean="0">
                <a:ea typeface="ＭＳ Ｐゴシック" pitchFamily="34" charset="-128"/>
                <a:cs typeface="Times New Roman" pitchFamily="18" charset="0"/>
              </a:rPr>
              <a:t> </a:t>
            </a:r>
            <a:r>
              <a:rPr lang="en-US" sz="2800" b="1" dirty="0" err="1" smtClean="0">
                <a:ea typeface="ＭＳ Ｐゴシック" pitchFamily="34" charset="-128"/>
                <a:cs typeface="Times New Roman" pitchFamily="18" charset="0"/>
              </a:rPr>
              <a:t>thả</a:t>
            </a:r>
            <a:r>
              <a:rPr lang="en-US" sz="2800" b="1" dirty="0" smtClean="0">
                <a:ea typeface="ＭＳ Ｐゴシック" pitchFamily="34" charset="-128"/>
                <a:cs typeface="Times New Roman" pitchFamily="18" charset="0"/>
              </a:rPr>
              <a:t> </a:t>
            </a:r>
            <a:r>
              <a:rPr lang="en-US" sz="2800" b="1" dirty="0" err="1" smtClean="0">
                <a:ea typeface="ＭＳ Ｐゴシック" pitchFamily="34" charset="-128"/>
                <a:cs typeface="Times New Roman" pitchFamily="18" charset="0"/>
              </a:rPr>
              <a:t>từ</a:t>
            </a:r>
            <a:r>
              <a:rPr lang="en-US" sz="2800" b="1" dirty="0" smtClean="0">
                <a:ea typeface="ＭＳ Ｐゴシック" pitchFamily="34" charset="-128"/>
                <a:cs typeface="Times New Roman" pitchFamily="18" charset="0"/>
              </a:rPr>
              <a:t> </a:t>
            </a:r>
            <a:r>
              <a:rPr lang="en-US" sz="2800" b="1" dirty="0" err="1" smtClean="0">
                <a:ea typeface="ＭＳ Ｐゴシック" pitchFamily="34" charset="-128"/>
                <a:cs typeface="Times New Roman" pitchFamily="18" charset="0"/>
              </a:rPr>
              <a:t>lúc</a:t>
            </a:r>
            <a:r>
              <a:rPr lang="en-US" sz="2800" b="1" dirty="0" smtClean="0">
                <a:ea typeface="ＭＳ Ｐゴシック" pitchFamily="34" charset="-128"/>
                <a:cs typeface="Times New Roman" pitchFamily="18" charset="0"/>
              </a:rPr>
              <a:t> </a:t>
            </a:r>
            <a:r>
              <a:rPr lang="en-US" sz="2800" b="1" dirty="0" err="1" smtClean="0">
                <a:ea typeface="ＭＳ Ｐゴシック" pitchFamily="34" charset="-128"/>
                <a:cs typeface="Times New Roman" pitchFamily="18" charset="0"/>
              </a:rPr>
              <a:t>bị</a:t>
            </a:r>
            <a:r>
              <a:rPr lang="en-US" sz="2800" b="1" dirty="0" smtClean="0">
                <a:ea typeface="ＭＳ Ｐゴシック" pitchFamily="34" charset="-128"/>
                <a:cs typeface="Times New Roman" pitchFamily="18" charset="0"/>
              </a:rPr>
              <a:t> </a:t>
            </a:r>
            <a:r>
              <a:rPr lang="en-US" sz="2800" b="1" dirty="0" err="1" smtClean="0">
                <a:ea typeface="ＭＳ Ｐゴシック" pitchFamily="34" charset="-128"/>
                <a:cs typeface="Times New Roman" pitchFamily="18" charset="0"/>
              </a:rPr>
              <a:t>giam</a:t>
            </a:r>
            <a:r>
              <a:rPr lang="en-US" sz="2800" b="1" dirty="0" smtClean="0">
                <a:ea typeface="ＭＳ Ｐゴシック" pitchFamily="34" charset="-128"/>
                <a:cs typeface="Times New Roman" pitchFamily="18" charset="0"/>
              </a:rPr>
              <a:t> </a:t>
            </a:r>
            <a:r>
              <a:rPr lang="en-US" sz="2800" b="1" dirty="0" err="1" smtClean="0">
                <a:ea typeface="ＭＳ Ｐゴシック" pitchFamily="34" charset="-128"/>
                <a:cs typeface="Times New Roman" pitchFamily="18" charset="0"/>
              </a:rPr>
              <a:t>tại</a:t>
            </a:r>
            <a:r>
              <a:rPr lang="en-US" sz="2800" b="1" dirty="0" smtClean="0">
                <a:ea typeface="ＭＳ Ｐゴシック" pitchFamily="34" charset="-128"/>
                <a:cs typeface="Times New Roman" pitchFamily="18" charset="0"/>
              </a:rPr>
              <a:t> </a:t>
            </a:r>
            <a:r>
              <a:rPr lang="en-US" sz="2800" b="1" dirty="0" err="1" smtClean="0">
                <a:ea typeface="ＭＳ Ｐゴシック" pitchFamily="34" charset="-128"/>
                <a:cs typeface="Times New Roman" pitchFamily="18" charset="0"/>
              </a:rPr>
              <a:t>Rôma</a:t>
            </a:r>
            <a:r>
              <a:rPr lang="en-US" sz="2800" b="1" dirty="0" smtClean="0">
                <a:ea typeface="ＭＳ Ｐゴシック" pitchFamily="34" charset="-128"/>
                <a:cs typeface="Times New Roman" pitchFamily="18" charset="0"/>
              </a:rPr>
              <a:t> </a:t>
            </a:r>
            <a:r>
              <a:rPr lang="en-US" sz="2800" b="1" dirty="0" err="1" smtClean="0">
                <a:ea typeface="ＭＳ Ｐゴシック" pitchFamily="34" charset="-128"/>
                <a:cs typeface="Times New Roman" pitchFamily="18" charset="0"/>
              </a:rPr>
              <a:t>lần</a:t>
            </a:r>
            <a:r>
              <a:rPr lang="en-US" sz="2800" b="1" dirty="0" smtClean="0">
                <a:ea typeface="ＭＳ Ｐゴシック" pitchFamily="34" charset="-128"/>
                <a:cs typeface="Times New Roman" pitchFamily="18" charset="0"/>
              </a:rPr>
              <a:t> 1 (SC</a:t>
            </a:r>
            <a:r>
              <a:rPr lang="en-GB" sz="2800" b="1" dirty="0" smtClean="0">
                <a:ea typeface="ＭＳ Ｐゴシック" pitchFamily="34" charset="-128"/>
                <a:cs typeface="Times New Roman" pitchFamily="18" charset="0"/>
              </a:rPr>
              <a:t> 62) </a:t>
            </a:r>
            <a:r>
              <a:rPr lang="en-GB" sz="2800" b="1" dirty="0" err="1" smtClean="0">
                <a:ea typeface="ＭＳ Ｐゴシック" pitchFamily="34" charset="-128"/>
                <a:cs typeface="Times New Roman" pitchFamily="18" charset="0"/>
              </a:rPr>
              <a:t>và</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một</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thời</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gian</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ngắn</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trước</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khi</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bị</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bắt</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lại</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và</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nhốt</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tù</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lần</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cuối</a:t>
            </a:r>
            <a:r>
              <a:rPr lang="en-GB" sz="2800" b="1" dirty="0" smtClean="0">
                <a:ea typeface="ＭＳ Ｐゴシック" pitchFamily="34" charset="-128"/>
                <a:cs typeface="Times New Roman" pitchFamily="18" charset="0"/>
              </a:rPr>
              <a:t>. </a:t>
            </a:r>
            <a:endParaRPr lang="en-US" sz="2800" b="1" dirty="0" smtClean="0">
              <a:ea typeface="ＭＳ Ｐゴシック" pitchFamily="34" charset="-128"/>
              <a:cs typeface="Times New Roman" pitchFamily="18" charset="0"/>
            </a:endParaRPr>
          </a:p>
          <a:p>
            <a:pPr>
              <a:spcBef>
                <a:spcPct val="50000"/>
              </a:spcBef>
              <a:buFontTx/>
              <a:buChar char="•"/>
            </a:pPr>
            <a:r>
              <a:rPr lang="en-GB" sz="2800" b="1" dirty="0" err="1" smtClean="0">
                <a:ea typeface="ＭＳ Ｐゴシック" pitchFamily="34" charset="-128"/>
                <a:cs typeface="Times New Roman" pitchFamily="18" charset="0"/>
              </a:rPr>
              <a:t>Phaolô</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có</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lẽ</a:t>
            </a:r>
            <a:r>
              <a:rPr lang="en-GB" sz="2800" b="1" dirty="0" smtClean="0">
                <a:ea typeface="ＭＳ Ｐゴシック" pitchFamily="34" charset="-128"/>
                <a:cs typeface="Times New Roman" pitchFamily="18" charset="0"/>
              </a:rPr>
              <a:t> qua </a:t>
            </a:r>
            <a:r>
              <a:rPr lang="en-GB" sz="2800" b="1" dirty="0" err="1" smtClean="0">
                <a:ea typeface="ＭＳ Ｐゴシック" pitchFamily="34" charset="-128"/>
                <a:cs typeface="Times New Roman" pitchFamily="18" charset="0"/>
              </a:rPr>
              <a:t>đời</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trong</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năm</a:t>
            </a:r>
            <a:r>
              <a:rPr lang="en-GB" sz="2800" b="1" dirty="0" smtClean="0">
                <a:ea typeface="ＭＳ Ｐゴシック" pitchFamily="34" charset="-128"/>
                <a:cs typeface="Times New Roman" pitchFamily="18" charset="0"/>
              </a:rPr>
              <a:t> 68 SC, </a:t>
            </a:r>
            <a:r>
              <a:rPr lang="en-GB" sz="2800" b="1" dirty="0" err="1" smtClean="0">
                <a:ea typeface="ＭＳ Ｐゴシック" pitchFamily="34" charset="-128"/>
                <a:cs typeface="Times New Roman" pitchFamily="18" charset="0"/>
              </a:rPr>
              <a:t>nên</a:t>
            </a:r>
            <a:r>
              <a:rPr lang="en-GB" sz="2800" b="1" dirty="0" smtClean="0">
                <a:ea typeface="ＭＳ Ｐゴシック" pitchFamily="34" charset="-128"/>
                <a:cs typeface="Times New Roman" pitchFamily="18" charset="0"/>
              </a:rPr>
              <a:t> I </a:t>
            </a:r>
            <a:r>
              <a:rPr lang="en-GB" sz="2800" b="1" dirty="0" err="1" smtClean="0">
                <a:ea typeface="ＭＳ Ｐゴシック" pitchFamily="34" charset="-128"/>
                <a:cs typeface="Times New Roman" pitchFamily="18" charset="0"/>
              </a:rPr>
              <a:t>Timôthê</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không</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thể</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có</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niên</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đại</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sớm</a:t>
            </a:r>
            <a:r>
              <a:rPr lang="en-GB" sz="2800" b="1" dirty="0" smtClean="0">
                <a:ea typeface="ＭＳ Ｐゴシック" pitchFamily="34" charset="-128"/>
                <a:cs typeface="Times New Roman" pitchFamily="18" charset="0"/>
              </a:rPr>
              <a:t> </a:t>
            </a:r>
            <a:r>
              <a:rPr lang="en-GB" sz="2800" b="1" dirty="0" err="1" smtClean="0">
                <a:ea typeface="ＭＳ Ｐゴシック" pitchFamily="34" charset="-128"/>
                <a:cs typeface="Times New Roman" pitchFamily="18" charset="0"/>
              </a:rPr>
              <a:t>hơn</a:t>
            </a:r>
            <a:r>
              <a:rPr lang="en-GB" sz="2800" b="1" dirty="0" smtClean="0">
                <a:ea typeface="ＭＳ Ｐゴシック" pitchFamily="34" charset="-128"/>
                <a:cs typeface="Times New Roman" pitchFamily="18" charset="0"/>
              </a:rPr>
              <a:t> 62.</a:t>
            </a:r>
            <a:endParaRPr lang="en-US" sz="3600" b="1" dirty="0" smtClean="0">
              <a:ea typeface="ＭＳ Ｐゴシック" pitchFamily="34" charset="-128"/>
            </a:endParaRPr>
          </a:p>
        </p:txBody>
      </p:sp>
      <p:pic>
        <p:nvPicPr>
          <p:cNvPr id="202756" name="Picture 4" descr="BS00626_"/>
          <p:cNvPicPr>
            <a:picLocks noChangeAspect="1" noChangeArrowheads="1"/>
          </p:cNvPicPr>
          <p:nvPr/>
        </p:nvPicPr>
        <p:blipFill>
          <a:blip r:embed="rId2" cstate="print"/>
          <a:srcRect/>
          <a:stretch>
            <a:fillRect/>
          </a:stretch>
        </p:blipFill>
        <p:spPr bwMode="auto">
          <a:xfrm>
            <a:off x="6011863" y="3744913"/>
            <a:ext cx="2924175" cy="3105150"/>
          </a:xfrm>
          <a:prstGeom prst="rect">
            <a:avLst/>
          </a:prstGeom>
          <a:noFill/>
          <a:ln w="9525">
            <a:noFill/>
            <a:miter lim="800000"/>
            <a:headEnd/>
            <a:tailEnd/>
          </a:ln>
        </p:spPr>
      </p:pic>
      <p:sp>
        <p:nvSpPr>
          <p:cNvPr id="177157" name="Oval 5"/>
          <p:cNvSpPr>
            <a:spLocks noChangeArrowheads="1"/>
          </p:cNvSpPr>
          <p:nvPr/>
        </p:nvSpPr>
        <p:spPr bwMode="ltGray">
          <a:xfrm>
            <a:off x="6248400" y="5562600"/>
            <a:ext cx="304800" cy="228600"/>
          </a:xfrm>
          <a:prstGeom prst="ellipse">
            <a:avLst/>
          </a:prstGeom>
          <a:noFill/>
          <a:ln w="38100">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Engravers MT" charset="0"/>
              <a:ea typeface="+mn-ea"/>
            </a:endParaRPr>
          </a:p>
        </p:txBody>
      </p:sp>
      <p:sp>
        <p:nvSpPr>
          <p:cNvPr id="177158" name="Text Box 6"/>
          <p:cNvSpPr txBox="1">
            <a:spLocks noChangeArrowheads="1"/>
          </p:cNvSpPr>
          <p:nvPr/>
        </p:nvSpPr>
        <p:spPr bwMode="auto">
          <a:xfrm>
            <a:off x="8375650" y="82550"/>
            <a:ext cx="692150" cy="396875"/>
          </a:xfrm>
          <a:prstGeom prst="rect">
            <a:avLst/>
          </a:prstGeom>
          <a:noFill/>
          <a:ln w="9525">
            <a:noFill/>
            <a:miter lim="800000"/>
            <a:headEnd/>
            <a:tailEnd/>
          </a:ln>
          <a:effec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defRPr/>
            </a:pPr>
            <a:r>
              <a:rPr lang="en-US" sz="2000" smtClean="0">
                <a:solidFill>
                  <a:schemeClr val="tx2"/>
                </a:solidFill>
                <a:effectLst>
                  <a:outerShdw blurRad="38100" dist="38100" dir="2700000" algn="tl">
                    <a:srgbClr val="DDDDDD"/>
                  </a:outerShdw>
                </a:effectLst>
                <a:latin typeface="Geneva" charset="0"/>
              </a:rPr>
              <a:t>219</a:t>
            </a:r>
            <a:endParaRPr lang="en-US" sz="2400" smtClean="0">
              <a:effectLst>
                <a:outerShdw blurRad="38100" dist="38100" dir="2700000" algn="tl">
                  <a:srgbClr val="DDDDDD"/>
                </a:outerShdw>
              </a:effectLst>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1524000" y="457200"/>
            <a:ext cx="7772400" cy="1143000"/>
          </a:xfrm>
        </p:spPr>
        <p:txBody>
          <a:bodyPr/>
          <a:lstStyle/>
          <a:p>
            <a:pPr eaLnBrk="1" hangingPunct="1"/>
            <a:r>
              <a:rPr lang="en-US" smtClean="0">
                <a:ea typeface="ＭＳ Ｐゴシック" pitchFamily="34" charset="-128"/>
              </a:rPr>
              <a:t>Scriptural Principles</a:t>
            </a:r>
          </a:p>
        </p:txBody>
      </p:sp>
      <p:sp>
        <p:nvSpPr>
          <p:cNvPr id="246787" name="Rectangle 3"/>
          <p:cNvSpPr>
            <a:spLocks noGrp="1" noChangeArrowheads="1"/>
          </p:cNvSpPr>
          <p:nvPr>
            <p:ph type="body" idx="1"/>
          </p:nvPr>
        </p:nvSpPr>
        <p:spPr>
          <a:xfrm>
            <a:off x="250825" y="1773238"/>
            <a:ext cx="8893175" cy="4876800"/>
          </a:xfrm>
        </p:spPr>
        <p:txBody>
          <a:bodyPr/>
          <a:lstStyle/>
          <a:p>
            <a:pPr marL="479425" indent="-477838" eaLnBrk="1" hangingPunct="1">
              <a:lnSpc>
                <a:spcPct val="80000"/>
              </a:lnSpc>
              <a:buFontTx/>
              <a:buNone/>
            </a:pPr>
            <a:r>
              <a:rPr lang="en-US" sz="2400" b="1" smtClean="0">
                <a:ea typeface="ＭＳ Ｐゴシック" pitchFamily="34" charset="-128"/>
              </a:rPr>
              <a:t>1	Qualifications relate only to </a:t>
            </a:r>
            <a:r>
              <a:rPr lang="en-US" sz="2400" b="1" smtClean="0">
                <a:solidFill>
                  <a:srgbClr val="3E2DF9"/>
                </a:solidFill>
                <a:ea typeface="ＭＳ Ｐゴシック" pitchFamily="34" charset="-128"/>
              </a:rPr>
              <a:t>men</a:t>
            </a:r>
          </a:p>
          <a:p>
            <a:pPr marL="479425" indent="-477838" eaLnBrk="1" hangingPunct="1">
              <a:lnSpc>
                <a:spcPct val="80000"/>
              </a:lnSpc>
              <a:buFontTx/>
              <a:buNone/>
            </a:pPr>
            <a:r>
              <a:rPr lang="en-US" sz="2400" b="1" smtClean="0">
                <a:ea typeface="ＭＳ Ｐゴシック" pitchFamily="34" charset="-128"/>
              </a:rPr>
              <a:t>2	All qualifications are </a:t>
            </a:r>
            <a:r>
              <a:rPr lang="en-US" sz="2400" b="1" smtClean="0">
                <a:solidFill>
                  <a:srgbClr val="3E2DF9"/>
                </a:solidFill>
                <a:ea typeface="ＭＳ Ｐゴシック" pitchFamily="34" charset="-128"/>
              </a:rPr>
              <a:t>essential</a:t>
            </a:r>
            <a:r>
              <a:rPr lang="en-US" sz="2400" b="1" smtClean="0">
                <a:ea typeface="ＭＳ Ｐゴシック" pitchFamily="34" charset="-128"/>
              </a:rPr>
              <a:t> and of </a:t>
            </a:r>
            <a:r>
              <a:rPr lang="en-US" sz="2400" b="1" smtClean="0">
                <a:solidFill>
                  <a:srgbClr val="3E2DF9"/>
                </a:solidFill>
                <a:ea typeface="ＭＳ Ｐゴシック" pitchFamily="34" charset="-128"/>
              </a:rPr>
              <a:t>equal importance</a:t>
            </a:r>
            <a:endParaRPr lang="en-US" sz="2400" b="1" smtClean="0">
              <a:solidFill>
                <a:srgbClr val="FF9900"/>
              </a:solidFill>
              <a:ea typeface="ＭＳ Ｐゴシック" pitchFamily="34" charset="-128"/>
            </a:endParaRPr>
          </a:p>
          <a:p>
            <a:pPr marL="479425" indent="-477838" eaLnBrk="1" hangingPunct="1">
              <a:lnSpc>
                <a:spcPct val="80000"/>
              </a:lnSpc>
              <a:buFontTx/>
              <a:buAutoNum type="arabicPlain" startAt="3"/>
            </a:pPr>
            <a:r>
              <a:rPr lang="en-US" sz="2400" b="1" smtClean="0">
                <a:ea typeface="ＭＳ Ｐゴシック" pitchFamily="34" charset="-128"/>
              </a:rPr>
              <a:t>Qualifications refer to </a:t>
            </a:r>
            <a:r>
              <a:rPr lang="en-US" sz="2400" b="1" smtClean="0">
                <a:solidFill>
                  <a:srgbClr val="3E2DF9"/>
                </a:solidFill>
                <a:ea typeface="ＭＳ Ｐゴシック" pitchFamily="34" charset="-128"/>
              </a:rPr>
              <a:t>present life</a:t>
            </a:r>
            <a:r>
              <a:rPr lang="en-US" sz="2400" b="1" smtClean="0">
                <a:ea typeface="ＭＳ Ｐゴシック" pitchFamily="34" charset="-128"/>
              </a:rPr>
              <a:t> of the leader</a:t>
            </a:r>
          </a:p>
          <a:p>
            <a:pPr marL="479425" indent="-477838" eaLnBrk="1" hangingPunct="1">
              <a:lnSpc>
                <a:spcPct val="80000"/>
              </a:lnSpc>
              <a:buFontTx/>
              <a:buAutoNum type="arabicPlain" startAt="3"/>
            </a:pPr>
            <a:r>
              <a:rPr lang="en-US" sz="2400" b="1" smtClean="0">
                <a:ea typeface="ＭＳ Ｐゴシック" pitchFamily="34" charset="-128"/>
              </a:rPr>
              <a:t>Who are they? </a:t>
            </a:r>
            <a:r>
              <a:rPr lang="en-US" sz="2400" b="1" smtClean="0">
                <a:solidFill>
                  <a:srgbClr val="3E2DF9"/>
                </a:solidFill>
                <a:ea typeface="ＭＳ Ｐゴシック" pitchFamily="34" charset="-128"/>
              </a:rPr>
              <a:t>Overseers</a:t>
            </a:r>
            <a:r>
              <a:rPr lang="en-US" sz="2400" b="1" smtClean="0">
                <a:ea typeface="ＭＳ Ｐゴシック" pitchFamily="34" charset="-128"/>
              </a:rPr>
              <a:t> (Elders, Bishops, Pastors) and </a:t>
            </a:r>
            <a:r>
              <a:rPr lang="en-US" sz="2400" b="1" smtClean="0">
                <a:solidFill>
                  <a:srgbClr val="3E2DF9"/>
                </a:solidFill>
                <a:ea typeface="ＭＳ Ｐゴシック" pitchFamily="34" charset="-128"/>
              </a:rPr>
              <a:t>Deacons</a:t>
            </a:r>
            <a:endParaRPr lang="en-US" sz="2400" b="1" smtClean="0">
              <a:ea typeface="ＭＳ Ｐゴシック" pitchFamily="34" charset="-128"/>
            </a:endParaRPr>
          </a:p>
          <a:p>
            <a:pPr marL="479425" indent="-477838" eaLnBrk="1" hangingPunct="1">
              <a:lnSpc>
                <a:spcPct val="80000"/>
              </a:lnSpc>
              <a:buFontTx/>
              <a:buAutoNum type="arabicPlain" startAt="3"/>
            </a:pPr>
            <a:r>
              <a:rPr lang="en-US" sz="2400" b="1" smtClean="0">
                <a:ea typeface="ＭＳ Ｐゴシック" pitchFamily="34" charset="-128"/>
              </a:rPr>
              <a:t>If the leader fails, he must </a:t>
            </a:r>
            <a:r>
              <a:rPr lang="en-US" sz="2400" b="1" smtClean="0">
                <a:solidFill>
                  <a:srgbClr val="3E2DF9"/>
                </a:solidFill>
                <a:ea typeface="ＭＳ Ｐゴシック" pitchFamily="34" charset="-128"/>
              </a:rPr>
              <a:t>step down</a:t>
            </a:r>
          </a:p>
          <a:p>
            <a:pPr marL="479425" indent="-477838" eaLnBrk="1" hangingPunct="1">
              <a:lnSpc>
                <a:spcPct val="80000"/>
              </a:lnSpc>
              <a:buFontTx/>
              <a:buAutoNum type="arabicPlain" startAt="3"/>
            </a:pPr>
            <a:r>
              <a:rPr lang="en-US" sz="2400" b="1" smtClean="0">
                <a:ea typeface="ＭＳ Ｐゴシック" pitchFamily="34" charset="-128"/>
              </a:rPr>
              <a:t>Qualifications emphasize </a:t>
            </a:r>
            <a:r>
              <a:rPr lang="en-US" sz="2400" b="1" smtClean="0">
                <a:solidFill>
                  <a:srgbClr val="3E2DF9"/>
                </a:solidFill>
                <a:ea typeface="ＭＳ Ｐゴシック" pitchFamily="34" charset="-128"/>
              </a:rPr>
              <a:t>character</a:t>
            </a:r>
            <a:r>
              <a:rPr lang="en-US" sz="2400" b="1" smtClean="0">
                <a:ea typeface="ＭＳ Ｐゴシック" pitchFamily="34" charset="-128"/>
              </a:rPr>
              <a:t> over abilities (only 2 traits involve ability)</a:t>
            </a:r>
          </a:p>
          <a:p>
            <a:pPr marL="479425" indent="-477838" eaLnBrk="1" hangingPunct="1">
              <a:lnSpc>
                <a:spcPct val="80000"/>
              </a:lnSpc>
              <a:buFontTx/>
              <a:buAutoNum type="arabicPlain" startAt="3"/>
            </a:pPr>
            <a:r>
              <a:rPr lang="en-US" sz="2400" b="1" smtClean="0">
                <a:ea typeface="ＭＳ Ｐゴシック" pitchFamily="34" charset="-128"/>
              </a:rPr>
              <a:t>Emphasize</a:t>
            </a:r>
            <a:r>
              <a:rPr lang="en-US" sz="2400" b="1" smtClean="0">
                <a:solidFill>
                  <a:srgbClr val="3E2DF9"/>
                </a:solidFill>
                <a:ea typeface="ＭＳ Ｐゴシック" pitchFamily="34" charset="-128"/>
              </a:rPr>
              <a:t> managing of home</a:t>
            </a:r>
            <a:r>
              <a:rPr lang="en-US" sz="2400" b="1" smtClean="0">
                <a:ea typeface="ＭＳ Ｐゴシック" pitchFamily="34" charset="-128"/>
              </a:rPr>
              <a:t> over work</a:t>
            </a:r>
          </a:p>
          <a:p>
            <a:pPr marL="479425" indent="-477838" eaLnBrk="1" hangingPunct="1">
              <a:lnSpc>
                <a:spcPct val="80000"/>
              </a:lnSpc>
              <a:buFontTx/>
              <a:buNone/>
            </a:pPr>
            <a:endParaRPr lang="en-US" sz="2400" b="1" smtClean="0">
              <a:ea typeface="ＭＳ Ｐゴシック" pitchFamily="34" charset="-128"/>
            </a:endParaRPr>
          </a:p>
          <a:p>
            <a:pPr marL="479425" indent="-477838" eaLnBrk="1" hangingPunct="1">
              <a:lnSpc>
                <a:spcPct val="80000"/>
              </a:lnSpc>
              <a:buFontTx/>
              <a:buNone/>
            </a:pPr>
            <a:r>
              <a:rPr lang="en-US" sz="2400" b="1" smtClean="0">
                <a:ea typeface="ＭＳ Ｐゴシック" pitchFamily="34" charset="-128"/>
              </a:rPr>
              <a:t>Must be qualified so that:</a:t>
            </a:r>
          </a:p>
          <a:p>
            <a:pPr marL="479425" lvl="1" indent="-477838" eaLnBrk="1" hangingPunct="1">
              <a:lnSpc>
                <a:spcPct val="80000"/>
              </a:lnSpc>
              <a:buFontTx/>
              <a:buNone/>
            </a:pPr>
            <a:r>
              <a:rPr lang="en-US" sz="2400" b="1" smtClean="0">
                <a:ea typeface="ＭＳ Ｐゴシック" pitchFamily="34" charset="-128"/>
              </a:rPr>
              <a:t>1. they can give </a:t>
            </a:r>
            <a:r>
              <a:rPr lang="en-US" sz="2400" b="1" smtClean="0">
                <a:solidFill>
                  <a:srgbClr val="3E2DF9"/>
                </a:solidFill>
                <a:ea typeface="ＭＳ Ｐゴシック" pitchFamily="34" charset="-128"/>
              </a:rPr>
              <a:t>godly direction</a:t>
            </a:r>
            <a:endParaRPr lang="en-US" sz="2400" b="1" smtClean="0">
              <a:ea typeface="ＭＳ Ｐゴシック" pitchFamily="34" charset="-128"/>
            </a:endParaRPr>
          </a:p>
          <a:p>
            <a:pPr marL="479425" lvl="1" indent="-477838" eaLnBrk="1" hangingPunct="1">
              <a:lnSpc>
                <a:spcPct val="80000"/>
              </a:lnSpc>
              <a:buFontTx/>
              <a:buNone/>
            </a:pPr>
            <a:r>
              <a:rPr lang="en-US" sz="2400" b="1" smtClean="0">
                <a:ea typeface="ＭＳ Ｐゴシック" pitchFamily="34" charset="-128"/>
              </a:rPr>
              <a:t>2. the church can </a:t>
            </a:r>
            <a:r>
              <a:rPr lang="en-US" sz="2400" b="1" smtClean="0">
                <a:solidFill>
                  <a:srgbClr val="3E2DF9"/>
                </a:solidFill>
                <a:ea typeface="ＭＳ Ｐゴシック" pitchFamily="34" charset="-128"/>
              </a:rPr>
              <a:t>avoid problems</a:t>
            </a:r>
            <a:r>
              <a:rPr lang="en-US" sz="2400" b="1" smtClean="0">
                <a:ea typeface="ＭＳ Ｐゴシック" pitchFamily="34" charset="-128"/>
              </a:rPr>
              <a:t> that come from bad or inept leaders</a:t>
            </a:r>
          </a:p>
        </p:txBody>
      </p:sp>
      <p:sp>
        <p:nvSpPr>
          <p:cNvPr id="246788" name="Text Box 4"/>
          <p:cNvSpPr txBox="1">
            <a:spLocks noChangeArrowheads="1"/>
          </p:cNvSpPr>
          <p:nvPr/>
        </p:nvSpPr>
        <p:spPr bwMode="auto">
          <a:xfrm>
            <a:off x="8374063" y="50800"/>
            <a:ext cx="698500" cy="460375"/>
          </a:xfrm>
          <a:prstGeom prst="rect">
            <a:avLst/>
          </a:prstGeom>
          <a:noFill/>
          <a:ln w="9525">
            <a:noFill/>
            <a:miter lim="800000"/>
            <a:headEnd/>
            <a:tailEnd/>
          </a:ln>
        </p:spPr>
        <p:txBody>
          <a:bodyPr wrap="none" anchor="ctr">
            <a:spAutoFit/>
          </a:bodyPr>
          <a:lstStyle/>
          <a:p>
            <a:pPr algn="ctr"/>
            <a:r>
              <a:rPr lang="en-US" sz="2400">
                <a:solidFill>
                  <a:schemeClr val="tx2"/>
                </a:solidFill>
                <a:latin typeface="Arial" pitchFamily="34" charset="0"/>
                <a:cs typeface="Arial" pitchFamily="34" charset="0"/>
              </a:rPr>
              <a:t>223</a:t>
            </a:r>
            <a:endParaRPr lang="en-US" sz="2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p:cNvPicPr>
            <a:picLocks noChangeAspect="1" noChangeArrowheads="1"/>
          </p:cNvPicPr>
          <p:nvPr/>
        </p:nvPicPr>
        <p:blipFill>
          <a:blip r:embed="rId3" cstate="print">
            <a:lum bright="12000"/>
          </a:blip>
          <a:srcRect l="1917"/>
          <a:stretch>
            <a:fillRect/>
          </a:stretch>
        </p:blipFill>
        <p:spPr bwMode="auto">
          <a:xfrm>
            <a:off x="1371600" y="2286000"/>
            <a:ext cx="6400800" cy="4333875"/>
          </a:xfrm>
          <a:prstGeom prst="rect">
            <a:avLst/>
          </a:prstGeom>
          <a:noFill/>
          <a:ln w="9525">
            <a:noFill/>
            <a:miter lim="800000"/>
            <a:headEnd/>
            <a:tailEnd/>
          </a:ln>
        </p:spPr>
      </p:pic>
      <p:sp>
        <p:nvSpPr>
          <p:cNvPr id="247811" name="Rectangle 3"/>
          <p:cNvSpPr>
            <a:spLocks noGrp="1" noChangeArrowheads="1"/>
          </p:cNvSpPr>
          <p:nvPr>
            <p:ph type="title"/>
          </p:nvPr>
        </p:nvSpPr>
        <p:spPr>
          <a:xfrm>
            <a:off x="0" y="0"/>
            <a:ext cx="8991600" cy="2362200"/>
          </a:xfrm>
        </p:spPr>
        <p:txBody>
          <a:bodyPr>
            <a:normAutofit fontScale="90000"/>
          </a:bodyPr>
          <a:lstStyle/>
          <a:p>
            <a:pPr eaLnBrk="1" hangingPunct="1"/>
            <a:r>
              <a:rPr lang="en-US" sz="5400" b="1" dirty="0" smtClean="0">
                <a:solidFill>
                  <a:schemeClr val="accent1">
                    <a:lumMod val="50000"/>
                  </a:schemeClr>
                </a:solidFill>
              </a:rPr>
              <a:t>I. Ultimate authority in the local church rests with the</a:t>
            </a:r>
            <a:br>
              <a:rPr lang="en-US" sz="5400" b="1" dirty="0" smtClean="0">
                <a:solidFill>
                  <a:schemeClr val="accent1">
                    <a:lumMod val="50000"/>
                  </a:schemeClr>
                </a:solidFill>
              </a:rPr>
            </a:br>
            <a:r>
              <a:rPr lang="en-US" sz="5400" b="1" dirty="0" smtClean="0">
                <a:solidFill>
                  <a:schemeClr val="accent1">
                    <a:lumMod val="50000"/>
                  </a:schemeClr>
                </a:solidFill>
              </a:rPr>
              <a:t>congregation</a:t>
            </a:r>
            <a:endParaRPr lang="en-US" sz="5400" u="sng" dirty="0" smtClean="0">
              <a:solidFill>
                <a:schemeClr val="accent1">
                  <a:lumMod val="50000"/>
                </a:schemeClr>
              </a:solidFill>
              <a:latin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p:cNvPicPr>
            <a:picLocks noChangeAspect="1" noChangeArrowheads="1"/>
          </p:cNvPicPr>
          <p:nvPr/>
        </p:nvPicPr>
        <p:blipFill>
          <a:blip r:embed="rId3" cstate="print">
            <a:lum bright="42000"/>
          </a:blip>
          <a:srcRect l="1917"/>
          <a:stretch>
            <a:fillRect/>
          </a:stretch>
        </p:blipFill>
        <p:spPr bwMode="auto">
          <a:xfrm>
            <a:off x="0" y="427038"/>
            <a:ext cx="9144000" cy="6192837"/>
          </a:xfrm>
          <a:prstGeom prst="rect">
            <a:avLst/>
          </a:prstGeom>
          <a:noFill/>
          <a:ln w="9525">
            <a:noFill/>
            <a:miter lim="800000"/>
            <a:headEnd/>
            <a:tailEnd/>
          </a:ln>
        </p:spPr>
      </p:pic>
      <p:sp>
        <p:nvSpPr>
          <p:cNvPr id="248835" name="Rectangle 3"/>
          <p:cNvSpPr>
            <a:spLocks noGrp="1" noChangeArrowheads="1"/>
          </p:cNvSpPr>
          <p:nvPr>
            <p:ph type="title"/>
          </p:nvPr>
        </p:nvSpPr>
        <p:spPr>
          <a:xfrm>
            <a:off x="0" y="228600"/>
            <a:ext cx="8991600" cy="990600"/>
          </a:xfrm>
        </p:spPr>
        <p:txBody>
          <a:bodyPr/>
          <a:lstStyle/>
          <a:p>
            <a:pPr eaLnBrk="1" hangingPunct="1"/>
            <a:r>
              <a:rPr lang="en-US" sz="5400" b="1" smtClean="0"/>
              <a:t>Congregational Authority</a:t>
            </a:r>
            <a:endParaRPr lang="en-US" sz="5400" u="sng" smtClean="0">
              <a:solidFill>
                <a:schemeClr val="tx1"/>
              </a:solidFill>
              <a:latin typeface="Times New Roman" pitchFamily="18" charset="0"/>
            </a:endParaRPr>
          </a:p>
        </p:txBody>
      </p:sp>
      <p:sp>
        <p:nvSpPr>
          <p:cNvPr id="340996" name="Text Box 4"/>
          <p:cNvSpPr txBox="1">
            <a:spLocks noChangeArrowheads="1"/>
          </p:cNvSpPr>
          <p:nvPr/>
        </p:nvSpPr>
        <p:spPr bwMode="auto">
          <a:xfrm>
            <a:off x="381000" y="1295400"/>
            <a:ext cx="8534400" cy="1128713"/>
          </a:xfrm>
          <a:prstGeom prst="rect">
            <a:avLst/>
          </a:prstGeom>
          <a:noFill/>
          <a:ln w="9525">
            <a:noFill/>
            <a:miter lim="800000"/>
            <a:headEnd/>
            <a:tailEnd/>
          </a:ln>
        </p:spPr>
        <p:txBody>
          <a:bodyPr>
            <a:spAutoFit/>
          </a:bodyPr>
          <a:lstStyle/>
          <a:p>
            <a:pPr marL="398463" indent="-398463">
              <a:buFontTx/>
              <a:buChar char="•"/>
            </a:pPr>
            <a:r>
              <a:rPr lang="en-US" sz="3200">
                <a:solidFill>
                  <a:srgbClr val="000000"/>
                </a:solidFill>
                <a:latin typeface="Arial" pitchFamily="34" charset="0"/>
              </a:rPr>
              <a:t>In Church </a:t>
            </a:r>
            <a:r>
              <a:rPr lang="en-US" sz="3600" u="sng">
                <a:solidFill>
                  <a:srgbClr val="000000"/>
                </a:solidFill>
                <a:latin typeface="Arial" pitchFamily="34" charset="0"/>
              </a:rPr>
              <a:t>Discipline</a:t>
            </a:r>
            <a:r>
              <a:rPr lang="en-US" sz="3200">
                <a:solidFill>
                  <a:srgbClr val="000000"/>
                </a:solidFill>
                <a:latin typeface="Arial" pitchFamily="34" charset="0"/>
              </a:rPr>
              <a:t> (Matt. 18:17)</a:t>
            </a:r>
          </a:p>
          <a:p>
            <a:pPr marL="512763" lvl="1"/>
            <a:r>
              <a:rPr lang="en-US" altLang="en-US" sz="3200" i="1">
                <a:solidFill>
                  <a:srgbClr val="000000"/>
                </a:solidFill>
                <a:latin typeface="Arial" pitchFamily="34" charset="0"/>
              </a:rPr>
              <a:t>“</a:t>
            </a:r>
            <a:r>
              <a:rPr lang="en-US" sz="3200" i="1">
                <a:solidFill>
                  <a:srgbClr val="000000"/>
                </a:solidFill>
                <a:latin typeface="Arial" pitchFamily="34" charset="0"/>
              </a:rPr>
              <a:t>Take it to the church…</a:t>
            </a:r>
            <a:r>
              <a:rPr lang="en-US" altLang="en-US" sz="3200" i="1">
                <a:solidFill>
                  <a:srgbClr val="000000"/>
                </a:solidFill>
                <a:latin typeface="Arial" pitchFamily="34" charset="0"/>
              </a:rPr>
              <a:t>”</a:t>
            </a:r>
            <a:endParaRPr lang="en-US" sz="3200">
              <a:solidFill>
                <a:srgbClr val="000000"/>
              </a:solidFill>
              <a:latin typeface="Arial" pitchFamily="34" charset="0"/>
            </a:endParaRPr>
          </a:p>
        </p:txBody>
      </p:sp>
      <p:sp>
        <p:nvSpPr>
          <p:cNvPr id="340997" name="Text Box 5"/>
          <p:cNvSpPr txBox="1">
            <a:spLocks noChangeArrowheads="1"/>
          </p:cNvSpPr>
          <p:nvPr/>
        </p:nvSpPr>
        <p:spPr bwMode="auto">
          <a:xfrm>
            <a:off x="381000" y="2736850"/>
            <a:ext cx="8534400" cy="1066800"/>
          </a:xfrm>
          <a:prstGeom prst="rect">
            <a:avLst/>
          </a:prstGeom>
          <a:noFill/>
          <a:ln w="9525">
            <a:noFill/>
            <a:miter lim="800000"/>
            <a:headEnd/>
            <a:tailEnd/>
          </a:ln>
        </p:spPr>
        <p:txBody>
          <a:bodyPr>
            <a:spAutoFit/>
          </a:bodyPr>
          <a:lstStyle/>
          <a:p>
            <a:pPr marL="398463" indent="-398463">
              <a:buFontTx/>
              <a:buChar char="•"/>
            </a:pPr>
            <a:r>
              <a:rPr lang="en-US" sz="3200">
                <a:solidFill>
                  <a:srgbClr val="000000"/>
                </a:solidFill>
                <a:latin typeface="Arial" pitchFamily="34" charset="0"/>
              </a:rPr>
              <a:t>In Leader </a:t>
            </a:r>
            <a:r>
              <a:rPr lang="en-US" sz="3200" u="sng">
                <a:solidFill>
                  <a:srgbClr val="000000"/>
                </a:solidFill>
                <a:latin typeface="Arial" pitchFamily="34" charset="0"/>
              </a:rPr>
              <a:t>Selection</a:t>
            </a:r>
            <a:r>
              <a:rPr lang="en-US" sz="3200">
                <a:solidFill>
                  <a:srgbClr val="000000"/>
                </a:solidFill>
                <a:latin typeface="Arial" pitchFamily="34" charset="0"/>
              </a:rPr>
              <a:t> (Acts 6:3)</a:t>
            </a:r>
          </a:p>
          <a:p>
            <a:pPr marL="512763" lvl="1"/>
            <a:r>
              <a:rPr lang="en-US" altLang="en-US" sz="3200" i="1">
                <a:solidFill>
                  <a:srgbClr val="000000"/>
                </a:solidFill>
                <a:latin typeface="Arial" pitchFamily="34" charset="0"/>
              </a:rPr>
              <a:t>“</a:t>
            </a:r>
            <a:r>
              <a:rPr lang="en-US" sz="3200" i="1">
                <a:solidFill>
                  <a:srgbClr val="000000"/>
                </a:solidFill>
                <a:latin typeface="Arial" pitchFamily="34" charset="0"/>
              </a:rPr>
              <a:t>Choose… from among you…</a:t>
            </a:r>
            <a:r>
              <a:rPr lang="en-US" altLang="en-US" sz="3200" i="1">
                <a:solidFill>
                  <a:srgbClr val="000000"/>
                </a:solidFill>
                <a:latin typeface="Arial" pitchFamily="34" charset="0"/>
              </a:rPr>
              <a:t>”</a:t>
            </a:r>
            <a:endParaRPr lang="en-US" sz="3200">
              <a:solidFill>
                <a:srgbClr val="000000"/>
              </a:solidFill>
              <a:latin typeface="Arial" pitchFamily="34" charset="0"/>
            </a:endParaRPr>
          </a:p>
        </p:txBody>
      </p:sp>
      <p:sp>
        <p:nvSpPr>
          <p:cNvPr id="340998" name="Text Box 6"/>
          <p:cNvSpPr txBox="1">
            <a:spLocks noChangeArrowheads="1"/>
          </p:cNvSpPr>
          <p:nvPr/>
        </p:nvSpPr>
        <p:spPr bwMode="auto">
          <a:xfrm>
            <a:off x="381000" y="4116388"/>
            <a:ext cx="8534400" cy="2528887"/>
          </a:xfrm>
          <a:prstGeom prst="rect">
            <a:avLst/>
          </a:prstGeom>
          <a:noFill/>
          <a:ln w="9525">
            <a:noFill/>
            <a:miter lim="800000"/>
            <a:headEnd/>
            <a:tailEnd/>
          </a:ln>
        </p:spPr>
        <p:txBody>
          <a:bodyPr>
            <a:spAutoFit/>
          </a:bodyPr>
          <a:lstStyle/>
          <a:p>
            <a:pPr marL="398463" indent="-398463">
              <a:buFontTx/>
              <a:buChar char="•"/>
            </a:pPr>
            <a:r>
              <a:rPr lang="en-US" sz="3200">
                <a:solidFill>
                  <a:srgbClr val="000000"/>
                </a:solidFill>
                <a:latin typeface="Arial" pitchFamily="34" charset="0"/>
              </a:rPr>
              <a:t>In Maintaining True </a:t>
            </a:r>
            <a:r>
              <a:rPr lang="en-US" sz="3200" u="sng">
                <a:solidFill>
                  <a:srgbClr val="000000"/>
                </a:solidFill>
                <a:latin typeface="Arial" pitchFamily="34" charset="0"/>
              </a:rPr>
              <a:t>Doctrine</a:t>
            </a:r>
            <a:r>
              <a:rPr lang="en-US" sz="3200">
                <a:solidFill>
                  <a:srgbClr val="000000"/>
                </a:solidFill>
                <a:latin typeface="Arial" pitchFamily="34" charset="0"/>
              </a:rPr>
              <a:t>:</a:t>
            </a:r>
          </a:p>
          <a:p>
            <a:pPr marL="398463" indent="-398463"/>
            <a:r>
              <a:rPr lang="en-US" sz="3200" i="1">
                <a:solidFill>
                  <a:srgbClr val="000000"/>
                </a:solidFill>
                <a:latin typeface="Arial" pitchFamily="34" charset="0"/>
              </a:rPr>
              <a:t>	</a:t>
            </a:r>
            <a:r>
              <a:rPr lang="en-US" altLang="en-US" sz="3200" i="1">
                <a:solidFill>
                  <a:srgbClr val="000000"/>
                </a:solidFill>
                <a:latin typeface="Arial" pitchFamily="34" charset="0"/>
              </a:rPr>
              <a:t>“</a:t>
            </a:r>
            <a:r>
              <a:rPr lang="en-US" sz="3200" i="1">
                <a:solidFill>
                  <a:srgbClr val="000000"/>
                </a:solidFill>
                <a:latin typeface="Arial" pitchFamily="34" charset="0"/>
              </a:rPr>
              <a:t>For I received from the Lord what I also passed on to you…</a:t>
            </a:r>
            <a:r>
              <a:rPr lang="en-US" altLang="en-US" sz="3200" i="1">
                <a:solidFill>
                  <a:srgbClr val="000000"/>
                </a:solidFill>
                <a:latin typeface="Arial" pitchFamily="34" charset="0"/>
              </a:rPr>
              <a:t>”</a:t>
            </a:r>
            <a:r>
              <a:rPr lang="en-US" sz="3200" i="1">
                <a:solidFill>
                  <a:srgbClr val="000000"/>
                </a:solidFill>
                <a:latin typeface="Arial" pitchFamily="34" charset="0"/>
              </a:rPr>
              <a:t> (1 Cor. 11:23)</a:t>
            </a:r>
          </a:p>
          <a:p>
            <a:pPr marL="398463" indent="-398463"/>
            <a:r>
              <a:rPr lang="en-US" sz="3200" i="1">
                <a:solidFill>
                  <a:srgbClr val="000000"/>
                </a:solidFill>
                <a:latin typeface="Arial" pitchFamily="34" charset="0"/>
              </a:rPr>
              <a:t>	</a:t>
            </a:r>
            <a:r>
              <a:rPr lang="en-US" altLang="en-US" sz="3200" i="1">
                <a:solidFill>
                  <a:srgbClr val="000000"/>
                </a:solidFill>
                <a:latin typeface="Arial" pitchFamily="34" charset="0"/>
              </a:rPr>
              <a:t>“</a:t>
            </a:r>
            <a:r>
              <a:rPr lang="en-US" sz="3200" i="1">
                <a:solidFill>
                  <a:srgbClr val="000000"/>
                </a:solidFill>
                <a:latin typeface="Arial" pitchFamily="34" charset="0"/>
              </a:rPr>
              <a:t>Friends… test the spirits</a:t>
            </a:r>
            <a:r>
              <a:rPr lang="en-US" altLang="en-US" sz="3200" i="1">
                <a:solidFill>
                  <a:srgbClr val="000000"/>
                </a:solidFill>
                <a:latin typeface="Arial" pitchFamily="34" charset="0"/>
              </a:rPr>
              <a:t>”</a:t>
            </a:r>
            <a:r>
              <a:rPr lang="en-US" sz="3200" i="1">
                <a:solidFill>
                  <a:srgbClr val="000000"/>
                </a:solidFill>
                <a:latin typeface="Arial" pitchFamily="34" charset="0"/>
              </a:rPr>
              <a:t> (1 John 4:1)</a:t>
            </a:r>
          </a:p>
          <a:p>
            <a:pPr marL="398463" indent="-398463"/>
            <a:r>
              <a:rPr lang="en-US" sz="3200" i="1">
                <a:solidFill>
                  <a:srgbClr val="000000"/>
                </a:solidFill>
                <a:latin typeface="Arial" pitchFamily="34" charset="0"/>
              </a:rPr>
              <a:t>	</a:t>
            </a:r>
            <a:r>
              <a:rPr lang="en-US" altLang="en-US" sz="3200" i="1">
                <a:solidFill>
                  <a:srgbClr val="000000"/>
                </a:solidFill>
                <a:latin typeface="Arial" pitchFamily="34" charset="0"/>
              </a:rPr>
              <a:t>“</a:t>
            </a:r>
            <a:r>
              <a:rPr lang="en-US" sz="3200" i="1">
                <a:solidFill>
                  <a:srgbClr val="000000"/>
                </a:solidFill>
                <a:latin typeface="Arial" pitchFamily="34" charset="0"/>
              </a:rPr>
              <a:t>Contend for the faith</a:t>
            </a:r>
            <a:r>
              <a:rPr lang="en-US" altLang="en-US" sz="3200" i="1">
                <a:solidFill>
                  <a:srgbClr val="000000"/>
                </a:solidFill>
                <a:latin typeface="Arial" pitchFamily="34" charset="0"/>
              </a:rPr>
              <a:t>”</a:t>
            </a:r>
            <a:r>
              <a:rPr lang="en-US" sz="3200" i="1">
                <a:solidFill>
                  <a:srgbClr val="000000"/>
                </a:solidFill>
                <a:latin typeface="Arial" pitchFamily="34" charset="0"/>
              </a:rPr>
              <a:t> (Jude 3)</a:t>
            </a:r>
            <a:endParaRPr lang="en-US" sz="3200">
              <a:solidFill>
                <a:srgbClr val="000000"/>
              </a:solidFill>
              <a:latin typeface="Arial" pitchFamily="34" charset="0"/>
            </a:endParaRPr>
          </a:p>
        </p:txBody>
      </p:sp>
      <p:sp>
        <p:nvSpPr>
          <p:cNvPr id="248839" name="Text Box 7"/>
          <p:cNvSpPr txBox="1">
            <a:spLocks noChangeArrowheads="1"/>
          </p:cNvSpPr>
          <p:nvPr/>
        </p:nvSpPr>
        <p:spPr bwMode="auto">
          <a:xfrm>
            <a:off x="8467725" y="0"/>
            <a:ext cx="620713" cy="461963"/>
          </a:xfrm>
          <a:prstGeom prst="rect">
            <a:avLst/>
          </a:prstGeom>
          <a:noFill/>
          <a:ln w="9525">
            <a:noFill/>
            <a:miter lim="800000"/>
            <a:headEnd/>
            <a:tailEnd/>
          </a:ln>
        </p:spPr>
        <p:txBody>
          <a:bodyPr wrap="none">
            <a:spAutoFit/>
          </a:bodyPr>
          <a:lstStyle/>
          <a:p>
            <a:r>
              <a:rPr lang="en-US" sz="2400">
                <a:solidFill>
                  <a:srgbClr val="FFFFFF"/>
                </a:solidFill>
                <a:latin typeface="Arial" pitchFamily="34" charset="0"/>
              </a:rPr>
              <a:t>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0996"/>
                                        </p:tgtEl>
                                        <p:attrNameLst>
                                          <p:attrName>style.visibility</p:attrName>
                                        </p:attrNameLst>
                                      </p:cBhvr>
                                      <p:to>
                                        <p:strVal val="visible"/>
                                      </p:to>
                                    </p:set>
                                    <p:animEffect transition="in" filter="dissolve">
                                      <p:cBhvr>
                                        <p:cTn id="7" dur="500"/>
                                        <p:tgtEl>
                                          <p:spTgt spid="340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0997"/>
                                        </p:tgtEl>
                                        <p:attrNameLst>
                                          <p:attrName>style.visibility</p:attrName>
                                        </p:attrNameLst>
                                      </p:cBhvr>
                                      <p:to>
                                        <p:strVal val="visible"/>
                                      </p:to>
                                    </p:set>
                                    <p:animEffect transition="in" filter="dissolve">
                                      <p:cBhvr>
                                        <p:cTn id="12" dur="500"/>
                                        <p:tgtEl>
                                          <p:spTgt spid="3409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0998">
                                            <p:txEl>
                                              <p:pRg st="0" end="0"/>
                                            </p:txEl>
                                          </p:spTgt>
                                        </p:tgtEl>
                                        <p:attrNameLst>
                                          <p:attrName>style.visibility</p:attrName>
                                        </p:attrNameLst>
                                      </p:cBhvr>
                                      <p:to>
                                        <p:strVal val="visible"/>
                                      </p:to>
                                    </p:set>
                                    <p:animEffect transition="in" filter="dissolve">
                                      <p:cBhvr>
                                        <p:cTn id="17" dur="500"/>
                                        <p:tgtEl>
                                          <p:spTgt spid="34099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0998">
                                            <p:txEl>
                                              <p:pRg st="1" end="1"/>
                                            </p:txEl>
                                          </p:spTgt>
                                        </p:tgtEl>
                                        <p:attrNameLst>
                                          <p:attrName>style.visibility</p:attrName>
                                        </p:attrNameLst>
                                      </p:cBhvr>
                                      <p:to>
                                        <p:strVal val="visible"/>
                                      </p:to>
                                    </p:set>
                                    <p:animEffect transition="in" filter="dissolve">
                                      <p:cBhvr>
                                        <p:cTn id="22" dur="500"/>
                                        <p:tgtEl>
                                          <p:spTgt spid="34099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0998">
                                            <p:txEl>
                                              <p:pRg st="2" end="2"/>
                                            </p:txEl>
                                          </p:spTgt>
                                        </p:tgtEl>
                                        <p:attrNameLst>
                                          <p:attrName>style.visibility</p:attrName>
                                        </p:attrNameLst>
                                      </p:cBhvr>
                                      <p:to>
                                        <p:strVal val="visible"/>
                                      </p:to>
                                    </p:set>
                                    <p:animEffect transition="in" filter="dissolve">
                                      <p:cBhvr>
                                        <p:cTn id="27" dur="500"/>
                                        <p:tgtEl>
                                          <p:spTgt spid="34099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40998">
                                            <p:txEl>
                                              <p:pRg st="3" end="3"/>
                                            </p:txEl>
                                          </p:spTgt>
                                        </p:tgtEl>
                                        <p:attrNameLst>
                                          <p:attrName>style.visibility</p:attrName>
                                        </p:attrNameLst>
                                      </p:cBhvr>
                                      <p:to>
                                        <p:strVal val="visible"/>
                                      </p:to>
                                    </p:set>
                                    <p:animEffect transition="in" filter="dissolve">
                                      <p:cBhvr>
                                        <p:cTn id="32" dur="500"/>
                                        <p:tgtEl>
                                          <p:spTgt spid="3409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6" grpId="0"/>
      <p:bldP spid="340997" grpId="0"/>
      <p:bldP spid="34099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Line 2"/>
          <p:cNvSpPr>
            <a:spLocks noChangeShapeType="1"/>
          </p:cNvSpPr>
          <p:nvPr/>
        </p:nvSpPr>
        <p:spPr bwMode="auto">
          <a:xfrm>
            <a:off x="5772150" y="1765300"/>
            <a:ext cx="0" cy="673100"/>
          </a:xfrm>
          <a:prstGeom prst="line">
            <a:avLst/>
          </a:prstGeom>
          <a:noFill/>
          <a:ln w="38100">
            <a:solidFill>
              <a:schemeClr val="tx1"/>
            </a:solidFill>
            <a:round/>
            <a:headEnd/>
            <a:tailEnd/>
          </a:ln>
        </p:spPr>
        <p:txBody>
          <a:bodyPr/>
          <a:lstStyle/>
          <a:p>
            <a:endParaRPr lang="en-US"/>
          </a:p>
        </p:txBody>
      </p:sp>
      <p:sp>
        <p:nvSpPr>
          <p:cNvPr id="345091" name="Line 3"/>
          <p:cNvSpPr>
            <a:spLocks noChangeShapeType="1"/>
          </p:cNvSpPr>
          <p:nvPr/>
        </p:nvSpPr>
        <p:spPr bwMode="auto">
          <a:xfrm>
            <a:off x="5797550" y="3635375"/>
            <a:ext cx="0" cy="685800"/>
          </a:xfrm>
          <a:prstGeom prst="line">
            <a:avLst/>
          </a:prstGeom>
          <a:noFill/>
          <a:ln w="38100">
            <a:solidFill>
              <a:schemeClr val="tx1"/>
            </a:solidFill>
            <a:round/>
            <a:headEnd/>
            <a:tailEnd/>
          </a:ln>
        </p:spPr>
        <p:txBody>
          <a:bodyPr/>
          <a:lstStyle/>
          <a:p>
            <a:endParaRPr lang="en-US"/>
          </a:p>
        </p:txBody>
      </p:sp>
      <p:sp>
        <p:nvSpPr>
          <p:cNvPr id="345092" name="Line 4"/>
          <p:cNvSpPr>
            <a:spLocks noChangeShapeType="1"/>
          </p:cNvSpPr>
          <p:nvPr/>
        </p:nvSpPr>
        <p:spPr bwMode="auto">
          <a:xfrm>
            <a:off x="5797550" y="4625975"/>
            <a:ext cx="0" cy="685800"/>
          </a:xfrm>
          <a:prstGeom prst="line">
            <a:avLst/>
          </a:prstGeom>
          <a:noFill/>
          <a:ln w="38100">
            <a:solidFill>
              <a:schemeClr val="tx1"/>
            </a:solidFill>
            <a:round/>
            <a:headEnd/>
            <a:tailEnd/>
          </a:ln>
        </p:spPr>
        <p:txBody>
          <a:bodyPr/>
          <a:lstStyle/>
          <a:p>
            <a:endParaRPr lang="en-US"/>
          </a:p>
        </p:txBody>
      </p:sp>
      <p:sp>
        <p:nvSpPr>
          <p:cNvPr id="345093" name="Rectangle 5"/>
          <p:cNvSpPr>
            <a:spLocks noGrp="1" noChangeArrowheads="1"/>
          </p:cNvSpPr>
          <p:nvPr>
            <p:ph type="title"/>
          </p:nvPr>
        </p:nvSpPr>
        <p:spPr>
          <a:xfrm>
            <a:off x="76200" y="76200"/>
            <a:ext cx="3657600" cy="2895600"/>
          </a:xfrm>
          <a:effectLst/>
        </p:spPr>
        <p:txBody>
          <a:bodyPr/>
          <a:lstStyle/>
          <a:p>
            <a:pPr eaLnBrk="1" hangingPunct="1">
              <a:defRPr/>
            </a:pPr>
            <a:r>
              <a:rPr kumimoji="0" lang="en-US" dirty="0" smtClean="0"/>
              <a:t>Episcopal Church</a:t>
            </a:r>
            <a:br>
              <a:rPr kumimoji="0" lang="en-US" dirty="0" smtClean="0"/>
            </a:br>
            <a:r>
              <a:rPr kumimoji="0" lang="en-US" dirty="0" smtClean="0"/>
              <a:t>Structure</a:t>
            </a:r>
            <a:br>
              <a:rPr kumimoji="0" lang="en-US" dirty="0" smtClean="0"/>
            </a:br>
            <a:r>
              <a:rPr kumimoji="0" lang="en-US" dirty="0" smtClean="0"/>
              <a:t>(Simplified)</a:t>
            </a:r>
          </a:p>
        </p:txBody>
      </p:sp>
      <p:sp>
        <p:nvSpPr>
          <p:cNvPr id="345094" name="Line 6"/>
          <p:cNvSpPr>
            <a:spLocks noChangeShapeType="1"/>
          </p:cNvSpPr>
          <p:nvPr/>
        </p:nvSpPr>
        <p:spPr bwMode="auto">
          <a:xfrm>
            <a:off x="5772150" y="2590800"/>
            <a:ext cx="0" cy="685800"/>
          </a:xfrm>
          <a:prstGeom prst="line">
            <a:avLst/>
          </a:prstGeom>
          <a:noFill/>
          <a:ln w="38100">
            <a:solidFill>
              <a:schemeClr val="tx1"/>
            </a:solidFill>
            <a:round/>
            <a:headEnd/>
            <a:tailEnd/>
          </a:ln>
        </p:spPr>
        <p:txBody>
          <a:bodyPr/>
          <a:lstStyle/>
          <a:p>
            <a:endParaRPr lang="en-US"/>
          </a:p>
        </p:txBody>
      </p:sp>
      <p:sp>
        <p:nvSpPr>
          <p:cNvPr id="345095" name="Text Box 7"/>
          <p:cNvSpPr txBox="1">
            <a:spLocks noChangeArrowheads="1"/>
          </p:cNvSpPr>
          <p:nvPr/>
        </p:nvSpPr>
        <p:spPr bwMode="auto">
          <a:xfrm>
            <a:off x="4876800" y="2209800"/>
            <a:ext cx="1749425" cy="646113"/>
          </a:xfrm>
          <a:prstGeom prst="rect">
            <a:avLst/>
          </a:prstGeom>
          <a:solidFill>
            <a:srgbClr val="000000"/>
          </a:solidFill>
          <a:ln w="57150">
            <a:solidFill>
              <a:schemeClr val="tx1"/>
            </a:solidFill>
            <a:miter lim="800000"/>
            <a:headEnd/>
            <a:tailEnd/>
          </a:ln>
        </p:spPr>
        <p:txBody>
          <a:bodyPr wrap="none">
            <a:spAutoFit/>
          </a:bodyPr>
          <a:lstStyle/>
          <a:p>
            <a:r>
              <a:rPr lang="en-US" sz="3600">
                <a:solidFill>
                  <a:srgbClr val="FFFFFF"/>
                </a:solidFill>
                <a:latin typeface="Arial" pitchFamily="34" charset="0"/>
                <a:cs typeface="Arial" pitchFamily="34" charset="0"/>
              </a:rPr>
              <a:t>Bishop</a:t>
            </a:r>
          </a:p>
        </p:txBody>
      </p:sp>
      <p:sp>
        <p:nvSpPr>
          <p:cNvPr id="345096" name="Text Box 8"/>
          <p:cNvSpPr txBox="1">
            <a:spLocks noChangeArrowheads="1"/>
          </p:cNvSpPr>
          <p:nvPr/>
        </p:nvSpPr>
        <p:spPr bwMode="auto">
          <a:xfrm>
            <a:off x="5116513" y="3317875"/>
            <a:ext cx="1304925" cy="646113"/>
          </a:xfrm>
          <a:prstGeom prst="rect">
            <a:avLst/>
          </a:prstGeom>
          <a:solidFill>
            <a:srgbClr val="000000"/>
          </a:solidFill>
          <a:ln w="57150">
            <a:solidFill>
              <a:schemeClr val="tx1"/>
            </a:solidFill>
            <a:miter lim="800000"/>
            <a:headEnd/>
            <a:tailEnd/>
          </a:ln>
        </p:spPr>
        <p:txBody>
          <a:bodyPr wrap="none">
            <a:spAutoFit/>
          </a:bodyPr>
          <a:lstStyle/>
          <a:p>
            <a:r>
              <a:rPr lang="en-US" sz="3600">
                <a:solidFill>
                  <a:srgbClr val="FFFFFF"/>
                </a:solidFill>
                <a:latin typeface="Arial" pitchFamily="34" charset="0"/>
                <a:cs typeface="Arial" pitchFamily="34" charset="0"/>
              </a:rPr>
              <a:t>Vicar</a:t>
            </a:r>
          </a:p>
        </p:txBody>
      </p:sp>
      <p:pic>
        <p:nvPicPr>
          <p:cNvPr id="345097" name="Picture 9"/>
          <p:cNvPicPr>
            <a:picLocks noChangeAspect="1" noChangeArrowheads="1"/>
          </p:cNvPicPr>
          <p:nvPr/>
        </p:nvPicPr>
        <p:blipFill>
          <a:blip r:embed="rId3" cstate="print">
            <a:lum bright="-42000"/>
          </a:blip>
          <a:srcRect l="1917"/>
          <a:stretch>
            <a:fillRect/>
          </a:stretch>
        </p:blipFill>
        <p:spPr bwMode="auto">
          <a:xfrm>
            <a:off x="4775200" y="5387975"/>
            <a:ext cx="2057400" cy="1393825"/>
          </a:xfrm>
          <a:prstGeom prst="rect">
            <a:avLst/>
          </a:prstGeom>
          <a:noFill/>
          <a:ln w="57150">
            <a:solidFill>
              <a:srgbClr val="000000"/>
            </a:solidFill>
            <a:miter lim="800000"/>
            <a:headEnd/>
            <a:tailEnd/>
          </a:ln>
        </p:spPr>
      </p:pic>
      <p:sp>
        <p:nvSpPr>
          <p:cNvPr id="345098" name="Text Box 10"/>
          <p:cNvSpPr txBox="1">
            <a:spLocks noChangeArrowheads="1"/>
          </p:cNvSpPr>
          <p:nvPr/>
        </p:nvSpPr>
        <p:spPr bwMode="auto">
          <a:xfrm>
            <a:off x="4956175" y="5584825"/>
            <a:ext cx="1682750" cy="641350"/>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3600">
                <a:solidFill>
                  <a:srgbClr val="FFFFFF"/>
                </a:solidFill>
                <a:latin typeface="Arial" charset="0"/>
                <a:ea typeface="ＭＳ Ｐゴシック" charset="0"/>
                <a:cs typeface="Arial" charset="0"/>
              </a:rPr>
              <a:t>People</a:t>
            </a:r>
          </a:p>
        </p:txBody>
      </p:sp>
      <p:pic>
        <p:nvPicPr>
          <p:cNvPr id="345099" name="Picture 11"/>
          <p:cNvPicPr>
            <a:picLocks noChangeAspect="1" noChangeArrowheads="1"/>
          </p:cNvPicPr>
          <p:nvPr/>
        </p:nvPicPr>
        <p:blipFill>
          <a:blip r:embed="rId4" cstate="print"/>
          <a:srcRect/>
          <a:stretch>
            <a:fillRect/>
          </a:stretch>
        </p:blipFill>
        <p:spPr bwMode="auto">
          <a:xfrm>
            <a:off x="4800600" y="76200"/>
            <a:ext cx="1882775" cy="1882775"/>
          </a:xfrm>
          <a:prstGeom prst="rect">
            <a:avLst/>
          </a:prstGeom>
          <a:noFill/>
          <a:ln w="9525">
            <a:noFill/>
            <a:miter lim="800000"/>
            <a:headEnd/>
            <a:tailEnd/>
          </a:ln>
        </p:spPr>
      </p:pic>
      <p:sp>
        <p:nvSpPr>
          <p:cNvPr id="345100" name="Text Box 12"/>
          <p:cNvSpPr txBox="1">
            <a:spLocks noChangeArrowheads="1"/>
          </p:cNvSpPr>
          <p:nvPr/>
        </p:nvSpPr>
        <p:spPr bwMode="auto">
          <a:xfrm>
            <a:off x="4724400" y="4308475"/>
            <a:ext cx="2109788" cy="646113"/>
          </a:xfrm>
          <a:prstGeom prst="rect">
            <a:avLst/>
          </a:prstGeom>
          <a:solidFill>
            <a:srgbClr val="000000"/>
          </a:solidFill>
          <a:ln w="57150">
            <a:solidFill>
              <a:schemeClr val="tx1"/>
            </a:solidFill>
            <a:miter lim="800000"/>
            <a:headEnd/>
            <a:tailEnd/>
          </a:ln>
        </p:spPr>
        <p:txBody>
          <a:bodyPr wrap="none">
            <a:spAutoFit/>
          </a:bodyPr>
          <a:lstStyle/>
          <a:p>
            <a:r>
              <a:rPr lang="en-US" sz="3600">
                <a:solidFill>
                  <a:srgbClr val="FFFFFF"/>
                </a:solidFill>
                <a:latin typeface="Arial" pitchFamily="34" charset="0"/>
                <a:cs typeface="Arial" pitchFamily="34" charset="0"/>
              </a:rPr>
              <a:t>Deacons</a:t>
            </a:r>
          </a:p>
        </p:txBody>
      </p:sp>
      <p:sp>
        <p:nvSpPr>
          <p:cNvPr id="345101" name="Text Box 13"/>
          <p:cNvSpPr txBox="1">
            <a:spLocks noChangeArrowheads="1"/>
          </p:cNvSpPr>
          <p:nvPr/>
        </p:nvSpPr>
        <p:spPr bwMode="auto">
          <a:xfrm>
            <a:off x="457200" y="3352800"/>
            <a:ext cx="1883849" cy="2246769"/>
          </a:xfrm>
          <a:prstGeom prst="rect">
            <a:avLst/>
          </a:prstGeom>
          <a:noFill/>
          <a:ln w="9525">
            <a:noFill/>
            <a:miter lim="800000"/>
            <a:headEnd/>
            <a:tailEnd/>
          </a:ln>
          <a:effectLst>
            <a:outerShdw dist="35921" dir="2700000" algn="ctr" rotWithShape="0">
              <a:srgbClr val="808080">
                <a:alpha val="74997"/>
              </a:srgbClr>
            </a:outerShdw>
          </a:effectLst>
        </p:spPr>
        <p:txBody>
          <a:bodyPr wrap="none">
            <a:spAutoFit/>
          </a:bodyPr>
          <a:lstStyle/>
          <a:p>
            <a:pPr>
              <a:defRPr/>
            </a:pPr>
            <a:r>
              <a:rPr lang="en-US" sz="2800" b="1" dirty="0">
                <a:solidFill>
                  <a:schemeClr val="accent1">
                    <a:lumMod val="50000"/>
                  </a:schemeClr>
                </a:solidFill>
                <a:latin typeface="Arial" charset="0"/>
                <a:ea typeface="ＭＳ Ｐゴシック" charset="0"/>
                <a:cs typeface="Arial" charset="0"/>
              </a:rPr>
              <a:t>Anglican</a:t>
            </a:r>
          </a:p>
          <a:p>
            <a:pPr>
              <a:defRPr/>
            </a:pPr>
            <a:r>
              <a:rPr lang="en-US" sz="2800" b="1" dirty="0">
                <a:solidFill>
                  <a:schemeClr val="accent1">
                    <a:lumMod val="50000"/>
                  </a:schemeClr>
                </a:solidFill>
                <a:latin typeface="Arial" charset="0"/>
                <a:ea typeface="ＭＳ Ｐゴシック" charset="0"/>
                <a:cs typeface="Arial" charset="0"/>
              </a:rPr>
              <a:t>Lutheran</a:t>
            </a:r>
          </a:p>
          <a:p>
            <a:pPr>
              <a:defRPr/>
            </a:pPr>
            <a:r>
              <a:rPr lang="en-US" sz="2800" b="1" dirty="0">
                <a:solidFill>
                  <a:schemeClr val="accent1">
                    <a:lumMod val="50000"/>
                  </a:schemeClr>
                </a:solidFill>
                <a:latin typeface="Arial" charset="0"/>
                <a:ea typeface="ＭＳ Ｐゴシック" charset="0"/>
                <a:cs typeface="Arial" charset="0"/>
              </a:rPr>
              <a:t>Methodist</a:t>
            </a:r>
          </a:p>
          <a:p>
            <a:pPr>
              <a:defRPr/>
            </a:pPr>
            <a:r>
              <a:rPr lang="en-US" sz="2800" b="1" dirty="0">
                <a:solidFill>
                  <a:schemeClr val="accent1">
                    <a:lumMod val="50000"/>
                  </a:schemeClr>
                </a:solidFill>
                <a:latin typeface="Arial" charset="0"/>
                <a:ea typeface="ＭＳ Ｐゴシック" charset="0"/>
                <a:cs typeface="Arial" charset="0"/>
              </a:rPr>
              <a:t>Orthodox</a:t>
            </a:r>
          </a:p>
          <a:p>
            <a:pPr>
              <a:defRPr/>
            </a:pPr>
            <a:r>
              <a:rPr lang="en-US" sz="2800" b="1" dirty="0">
                <a:solidFill>
                  <a:schemeClr val="accent1">
                    <a:lumMod val="50000"/>
                  </a:schemeClr>
                </a:solidFill>
                <a:latin typeface="Arial" charset="0"/>
                <a:ea typeface="ＭＳ Ｐゴシック" charset="0"/>
                <a:cs typeface="Arial" charset="0"/>
              </a:rPr>
              <a:t>Catholic</a:t>
            </a:r>
          </a:p>
        </p:txBody>
      </p:sp>
      <p:sp>
        <p:nvSpPr>
          <p:cNvPr id="345102" name="Line 14"/>
          <p:cNvSpPr>
            <a:spLocks noChangeShapeType="1"/>
          </p:cNvSpPr>
          <p:nvPr/>
        </p:nvSpPr>
        <p:spPr bwMode="auto">
          <a:xfrm>
            <a:off x="8069263" y="3635375"/>
            <a:ext cx="0" cy="685800"/>
          </a:xfrm>
          <a:prstGeom prst="line">
            <a:avLst/>
          </a:prstGeom>
          <a:noFill/>
          <a:ln w="38100">
            <a:solidFill>
              <a:schemeClr val="tx1"/>
            </a:solidFill>
            <a:round/>
            <a:headEnd/>
            <a:tailEnd/>
          </a:ln>
        </p:spPr>
        <p:txBody>
          <a:bodyPr/>
          <a:lstStyle/>
          <a:p>
            <a:endParaRPr lang="en-US"/>
          </a:p>
        </p:txBody>
      </p:sp>
      <p:sp>
        <p:nvSpPr>
          <p:cNvPr id="345103" name="Line 15"/>
          <p:cNvSpPr>
            <a:spLocks noChangeShapeType="1"/>
          </p:cNvSpPr>
          <p:nvPr/>
        </p:nvSpPr>
        <p:spPr bwMode="auto">
          <a:xfrm>
            <a:off x="8069263" y="4625975"/>
            <a:ext cx="0" cy="685800"/>
          </a:xfrm>
          <a:prstGeom prst="line">
            <a:avLst/>
          </a:prstGeom>
          <a:noFill/>
          <a:ln w="38100">
            <a:solidFill>
              <a:schemeClr val="tx1"/>
            </a:solidFill>
            <a:round/>
            <a:headEnd/>
            <a:tailEnd/>
          </a:ln>
        </p:spPr>
        <p:txBody>
          <a:bodyPr/>
          <a:lstStyle/>
          <a:p>
            <a:endParaRPr lang="en-US"/>
          </a:p>
        </p:txBody>
      </p:sp>
      <p:pic>
        <p:nvPicPr>
          <p:cNvPr id="345105" name="Picture 17"/>
          <p:cNvPicPr>
            <a:picLocks noChangeAspect="1" noChangeArrowheads="1"/>
          </p:cNvPicPr>
          <p:nvPr/>
        </p:nvPicPr>
        <p:blipFill>
          <a:blip r:embed="rId3" cstate="print">
            <a:lum bright="-42000"/>
          </a:blip>
          <a:srcRect l="1917"/>
          <a:stretch>
            <a:fillRect/>
          </a:stretch>
        </p:blipFill>
        <p:spPr bwMode="auto">
          <a:xfrm>
            <a:off x="7046913" y="5387975"/>
            <a:ext cx="2057400" cy="1393825"/>
          </a:xfrm>
          <a:prstGeom prst="rect">
            <a:avLst/>
          </a:prstGeom>
          <a:noFill/>
          <a:ln w="57150">
            <a:solidFill>
              <a:srgbClr val="000000"/>
            </a:solidFill>
            <a:miter lim="800000"/>
            <a:headEnd/>
            <a:tailEnd/>
          </a:ln>
        </p:spPr>
      </p:pic>
      <p:sp>
        <p:nvSpPr>
          <p:cNvPr id="345106" name="Text Box 18"/>
          <p:cNvSpPr txBox="1">
            <a:spLocks noChangeArrowheads="1"/>
          </p:cNvSpPr>
          <p:nvPr/>
        </p:nvSpPr>
        <p:spPr bwMode="auto">
          <a:xfrm>
            <a:off x="7227888" y="5584825"/>
            <a:ext cx="1682750" cy="641350"/>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3600">
                <a:solidFill>
                  <a:srgbClr val="FFFFFF"/>
                </a:solidFill>
                <a:latin typeface="Arial" charset="0"/>
                <a:ea typeface="ＭＳ Ｐゴシック" charset="0"/>
                <a:cs typeface="Arial" charset="0"/>
              </a:rPr>
              <a:t>People</a:t>
            </a:r>
          </a:p>
        </p:txBody>
      </p:sp>
      <p:sp>
        <p:nvSpPr>
          <p:cNvPr id="345107" name="Text Box 19"/>
          <p:cNvSpPr txBox="1">
            <a:spLocks noChangeArrowheads="1"/>
          </p:cNvSpPr>
          <p:nvPr/>
        </p:nvSpPr>
        <p:spPr bwMode="auto">
          <a:xfrm>
            <a:off x="6996113" y="4308475"/>
            <a:ext cx="2109787" cy="646113"/>
          </a:xfrm>
          <a:prstGeom prst="rect">
            <a:avLst/>
          </a:prstGeom>
          <a:solidFill>
            <a:srgbClr val="000000"/>
          </a:solidFill>
          <a:ln w="57150">
            <a:solidFill>
              <a:schemeClr val="tx1"/>
            </a:solidFill>
            <a:miter lim="800000"/>
            <a:headEnd/>
            <a:tailEnd/>
          </a:ln>
        </p:spPr>
        <p:txBody>
          <a:bodyPr wrap="none">
            <a:spAutoFit/>
          </a:bodyPr>
          <a:lstStyle/>
          <a:p>
            <a:r>
              <a:rPr lang="en-US" sz="3600">
                <a:solidFill>
                  <a:srgbClr val="FFFFFF"/>
                </a:solidFill>
                <a:latin typeface="Arial" pitchFamily="34" charset="0"/>
                <a:cs typeface="Arial" pitchFamily="34" charset="0"/>
              </a:rPr>
              <a:t>Deacons</a:t>
            </a:r>
          </a:p>
        </p:txBody>
      </p:sp>
      <p:sp>
        <p:nvSpPr>
          <p:cNvPr id="345108" name="Line 20"/>
          <p:cNvSpPr>
            <a:spLocks noChangeShapeType="1"/>
          </p:cNvSpPr>
          <p:nvPr/>
        </p:nvSpPr>
        <p:spPr bwMode="auto">
          <a:xfrm>
            <a:off x="3511550" y="3635375"/>
            <a:ext cx="0" cy="685800"/>
          </a:xfrm>
          <a:prstGeom prst="line">
            <a:avLst/>
          </a:prstGeom>
          <a:noFill/>
          <a:ln w="38100">
            <a:solidFill>
              <a:schemeClr val="tx1"/>
            </a:solidFill>
            <a:round/>
            <a:headEnd/>
            <a:tailEnd/>
          </a:ln>
        </p:spPr>
        <p:txBody>
          <a:bodyPr/>
          <a:lstStyle/>
          <a:p>
            <a:endParaRPr lang="en-US"/>
          </a:p>
        </p:txBody>
      </p:sp>
      <p:sp>
        <p:nvSpPr>
          <p:cNvPr id="345109" name="Line 21"/>
          <p:cNvSpPr>
            <a:spLocks noChangeShapeType="1"/>
          </p:cNvSpPr>
          <p:nvPr/>
        </p:nvSpPr>
        <p:spPr bwMode="auto">
          <a:xfrm>
            <a:off x="3511550" y="4625975"/>
            <a:ext cx="0" cy="685800"/>
          </a:xfrm>
          <a:prstGeom prst="line">
            <a:avLst/>
          </a:prstGeom>
          <a:noFill/>
          <a:ln w="38100">
            <a:solidFill>
              <a:schemeClr val="tx1"/>
            </a:solidFill>
            <a:round/>
            <a:headEnd/>
            <a:tailEnd/>
          </a:ln>
        </p:spPr>
        <p:txBody>
          <a:bodyPr/>
          <a:lstStyle/>
          <a:p>
            <a:endParaRPr lang="en-US"/>
          </a:p>
        </p:txBody>
      </p:sp>
      <p:sp>
        <p:nvSpPr>
          <p:cNvPr id="345110" name="Line 22"/>
          <p:cNvSpPr>
            <a:spLocks noChangeShapeType="1"/>
          </p:cNvSpPr>
          <p:nvPr/>
        </p:nvSpPr>
        <p:spPr bwMode="auto">
          <a:xfrm flipH="1">
            <a:off x="3587750" y="3048000"/>
            <a:ext cx="7938" cy="228600"/>
          </a:xfrm>
          <a:prstGeom prst="line">
            <a:avLst/>
          </a:prstGeom>
          <a:noFill/>
          <a:ln w="38100">
            <a:solidFill>
              <a:schemeClr val="tx1"/>
            </a:solidFill>
            <a:round/>
            <a:headEnd/>
            <a:tailEnd/>
          </a:ln>
        </p:spPr>
        <p:txBody>
          <a:bodyPr/>
          <a:lstStyle/>
          <a:p>
            <a:endParaRPr lang="en-US"/>
          </a:p>
        </p:txBody>
      </p:sp>
      <p:sp>
        <p:nvSpPr>
          <p:cNvPr id="345111" name="Text Box 23"/>
          <p:cNvSpPr txBox="1">
            <a:spLocks noChangeArrowheads="1"/>
          </p:cNvSpPr>
          <p:nvPr/>
        </p:nvSpPr>
        <p:spPr bwMode="auto">
          <a:xfrm>
            <a:off x="2830513" y="3317875"/>
            <a:ext cx="1304925" cy="646113"/>
          </a:xfrm>
          <a:prstGeom prst="rect">
            <a:avLst/>
          </a:prstGeom>
          <a:solidFill>
            <a:srgbClr val="000000"/>
          </a:solidFill>
          <a:ln w="57150">
            <a:solidFill>
              <a:schemeClr val="tx1"/>
            </a:solidFill>
            <a:miter lim="800000"/>
            <a:headEnd/>
            <a:tailEnd/>
          </a:ln>
        </p:spPr>
        <p:txBody>
          <a:bodyPr wrap="none">
            <a:spAutoFit/>
          </a:bodyPr>
          <a:lstStyle/>
          <a:p>
            <a:r>
              <a:rPr lang="en-US" sz="3600">
                <a:solidFill>
                  <a:srgbClr val="FFFFFF"/>
                </a:solidFill>
                <a:latin typeface="Arial" pitchFamily="34" charset="0"/>
                <a:cs typeface="Arial" pitchFamily="34" charset="0"/>
              </a:rPr>
              <a:t>Vicar</a:t>
            </a:r>
          </a:p>
        </p:txBody>
      </p:sp>
      <p:pic>
        <p:nvPicPr>
          <p:cNvPr id="345112" name="Picture 24"/>
          <p:cNvPicPr>
            <a:picLocks noChangeAspect="1" noChangeArrowheads="1"/>
          </p:cNvPicPr>
          <p:nvPr/>
        </p:nvPicPr>
        <p:blipFill>
          <a:blip r:embed="rId3" cstate="print">
            <a:lum bright="-42000"/>
          </a:blip>
          <a:srcRect l="1917"/>
          <a:stretch>
            <a:fillRect/>
          </a:stretch>
        </p:blipFill>
        <p:spPr bwMode="auto">
          <a:xfrm>
            <a:off x="2489200" y="5387975"/>
            <a:ext cx="2057400" cy="1393825"/>
          </a:xfrm>
          <a:prstGeom prst="rect">
            <a:avLst/>
          </a:prstGeom>
          <a:noFill/>
          <a:ln w="57150">
            <a:solidFill>
              <a:srgbClr val="000000"/>
            </a:solidFill>
            <a:miter lim="800000"/>
            <a:headEnd/>
            <a:tailEnd/>
          </a:ln>
        </p:spPr>
      </p:pic>
      <p:sp>
        <p:nvSpPr>
          <p:cNvPr id="345113" name="Text Box 25"/>
          <p:cNvSpPr txBox="1">
            <a:spLocks noChangeArrowheads="1"/>
          </p:cNvSpPr>
          <p:nvPr/>
        </p:nvSpPr>
        <p:spPr bwMode="auto">
          <a:xfrm>
            <a:off x="2670175" y="5584825"/>
            <a:ext cx="1682750" cy="641350"/>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3600">
                <a:solidFill>
                  <a:srgbClr val="FFFFFF"/>
                </a:solidFill>
                <a:latin typeface="Arial" charset="0"/>
                <a:ea typeface="ＭＳ Ｐゴシック" charset="0"/>
                <a:cs typeface="Arial" charset="0"/>
              </a:rPr>
              <a:t>People</a:t>
            </a:r>
          </a:p>
        </p:txBody>
      </p:sp>
      <p:sp>
        <p:nvSpPr>
          <p:cNvPr id="345114" name="Text Box 26"/>
          <p:cNvSpPr txBox="1">
            <a:spLocks noChangeArrowheads="1"/>
          </p:cNvSpPr>
          <p:nvPr/>
        </p:nvSpPr>
        <p:spPr bwMode="auto">
          <a:xfrm>
            <a:off x="2438400" y="4308475"/>
            <a:ext cx="2109788" cy="646113"/>
          </a:xfrm>
          <a:prstGeom prst="rect">
            <a:avLst/>
          </a:prstGeom>
          <a:solidFill>
            <a:srgbClr val="000000"/>
          </a:solidFill>
          <a:ln w="57150">
            <a:solidFill>
              <a:schemeClr val="tx1"/>
            </a:solidFill>
            <a:miter lim="800000"/>
            <a:headEnd/>
            <a:tailEnd/>
          </a:ln>
        </p:spPr>
        <p:txBody>
          <a:bodyPr wrap="none">
            <a:spAutoFit/>
          </a:bodyPr>
          <a:lstStyle/>
          <a:p>
            <a:r>
              <a:rPr lang="en-US" sz="3600">
                <a:solidFill>
                  <a:srgbClr val="FFFFFF"/>
                </a:solidFill>
                <a:latin typeface="Arial" pitchFamily="34" charset="0"/>
                <a:cs typeface="Arial" pitchFamily="34" charset="0"/>
              </a:rPr>
              <a:t>Deacons</a:t>
            </a:r>
          </a:p>
        </p:txBody>
      </p:sp>
      <p:sp>
        <p:nvSpPr>
          <p:cNvPr id="345115" name="Line 27"/>
          <p:cNvSpPr>
            <a:spLocks noChangeShapeType="1"/>
          </p:cNvSpPr>
          <p:nvPr/>
        </p:nvSpPr>
        <p:spPr bwMode="auto">
          <a:xfrm>
            <a:off x="8077200" y="3048000"/>
            <a:ext cx="0" cy="685800"/>
          </a:xfrm>
          <a:prstGeom prst="line">
            <a:avLst/>
          </a:prstGeom>
          <a:noFill/>
          <a:ln w="38100">
            <a:solidFill>
              <a:schemeClr val="tx1"/>
            </a:solidFill>
            <a:round/>
            <a:headEnd/>
            <a:tailEnd/>
          </a:ln>
        </p:spPr>
        <p:txBody>
          <a:bodyPr/>
          <a:lstStyle/>
          <a:p>
            <a:endParaRPr lang="en-US"/>
          </a:p>
        </p:txBody>
      </p:sp>
      <p:sp>
        <p:nvSpPr>
          <p:cNvPr id="345116" name="Line 28"/>
          <p:cNvSpPr>
            <a:spLocks noChangeShapeType="1"/>
          </p:cNvSpPr>
          <p:nvPr/>
        </p:nvSpPr>
        <p:spPr bwMode="auto">
          <a:xfrm rot="5400000" flipV="1">
            <a:off x="5810250" y="819150"/>
            <a:ext cx="38100" cy="4495800"/>
          </a:xfrm>
          <a:prstGeom prst="line">
            <a:avLst/>
          </a:prstGeom>
          <a:noFill/>
          <a:ln w="38100">
            <a:solidFill>
              <a:schemeClr val="tx1"/>
            </a:solidFill>
            <a:round/>
            <a:headEnd/>
            <a:tailEnd/>
          </a:ln>
        </p:spPr>
        <p:txBody>
          <a:bodyPr/>
          <a:lstStyle/>
          <a:p>
            <a:endParaRPr lang="en-US"/>
          </a:p>
        </p:txBody>
      </p:sp>
      <p:sp>
        <p:nvSpPr>
          <p:cNvPr id="345117" name="Text Box 29"/>
          <p:cNvSpPr txBox="1">
            <a:spLocks noChangeArrowheads="1"/>
          </p:cNvSpPr>
          <p:nvPr/>
        </p:nvSpPr>
        <p:spPr bwMode="auto">
          <a:xfrm>
            <a:off x="8172450" y="76200"/>
            <a:ext cx="869950" cy="461963"/>
          </a:xfrm>
          <a:prstGeom prst="rect">
            <a:avLst/>
          </a:prstGeom>
          <a:noFill/>
          <a:ln w="9525">
            <a:noFill/>
            <a:miter lim="800000"/>
            <a:headEnd/>
            <a:tailEnd/>
          </a:ln>
          <a:effectLst>
            <a:outerShdw dist="35921" dir="2700000" algn="ctr" rotWithShape="0">
              <a:schemeClr val="bg2">
                <a:alpha val="74997"/>
              </a:schemeClr>
            </a:outerShdw>
          </a:effectLst>
        </p:spPr>
        <p:txBody>
          <a:bodyPr wrap="none">
            <a:spAutoFit/>
          </a:bodyPr>
          <a:lstStyle/>
          <a:p>
            <a:pPr>
              <a:defRPr/>
            </a:pPr>
            <a:r>
              <a:rPr lang="en-US" sz="2400" dirty="0">
                <a:solidFill>
                  <a:srgbClr val="FFFFFF"/>
                </a:solidFill>
                <a:latin typeface="Arial" charset="0"/>
                <a:ea typeface="ＭＳ Ｐゴシック" charset="0"/>
                <a:cs typeface="Arial" charset="0"/>
              </a:rPr>
              <a:t>244a</a:t>
            </a:r>
          </a:p>
        </p:txBody>
      </p:sp>
      <p:sp>
        <p:nvSpPr>
          <p:cNvPr id="345104" name="Text Box 16"/>
          <p:cNvSpPr txBox="1">
            <a:spLocks noChangeArrowheads="1"/>
          </p:cNvSpPr>
          <p:nvPr/>
        </p:nvSpPr>
        <p:spPr bwMode="auto">
          <a:xfrm>
            <a:off x="7388225" y="3317875"/>
            <a:ext cx="1304925" cy="646113"/>
          </a:xfrm>
          <a:prstGeom prst="rect">
            <a:avLst/>
          </a:prstGeom>
          <a:solidFill>
            <a:srgbClr val="000000"/>
          </a:solidFill>
          <a:ln w="57150">
            <a:solidFill>
              <a:schemeClr val="tx1"/>
            </a:solidFill>
            <a:miter lim="800000"/>
            <a:headEnd/>
            <a:tailEnd/>
          </a:ln>
        </p:spPr>
        <p:txBody>
          <a:bodyPr wrap="none">
            <a:spAutoFit/>
          </a:bodyPr>
          <a:lstStyle/>
          <a:p>
            <a:r>
              <a:rPr lang="en-US" sz="3600">
                <a:solidFill>
                  <a:srgbClr val="FFFFFF"/>
                </a:solidFill>
                <a:latin typeface="Arial" pitchFamily="34" charset="0"/>
                <a:cs typeface="Arial" pitchFamily="34" charset="0"/>
              </a:rPr>
              <a:t>Vicar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45093"/>
                                        </p:tgtEl>
                                        <p:attrNameLst>
                                          <p:attrName>style.visibility</p:attrName>
                                        </p:attrNameLst>
                                      </p:cBhvr>
                                      <p:to>
                                        <p:strVal val="visible"/>
                                      </p:to>
                                    </p:set>
                                    <p:animEffect transition="in" filter="dissolve">
                                      <p:cBhvr>
                                        <p:cTn id="7" dur="500"/>
                                        <p:tgtEl>
                                          <p:spTgt spid="34509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45095"/>
                                        </p:tgtEl>
                                        <p:attrNameLst>
                                          <p:attrName>style.visibility</p:attrName>
                                        </p:attrNameLst>
                                      </p:cBhvr>
                                      <p:to>
                                        <p:strVal val="visible"/>
                                      </p:to>
                                    </p:set>
                                    <p:animEffect transition="in" filter="dissolve">
                                      <p:cBhvr>
                                        <p:cTn id="11" dur="500"/>
                                        <p:tgtEl>
                                          <p:spTgt spid="345095"/>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45094"/>
                                        </p:tgtEl>
                                        <p:attrNameLst>
                                          <p:attrName>style.visibility</p:attrName>
                                        </p:attrNameLst>
                                      </p:cBhvr>
                                      <p:to>
                                        <p:strVal val="visible"/>
                                      </p:to>
                                    </p:set>
                                    <p:animEffect transition="in" filter="dissolve">
                                      <p:cBhvr>
                                        <p:cTn id="15" dur="500"/>
                                        <p:tgtEl>
                                          <p:spTgt spid="34509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45096"/>
                                        </p:tgtEl>
                                        <p:attrNameLst>
                                          <p:attrName>style.visibility</p:attrName>
                                        </p:attrNameLst>
                                      </p:cBhvr>
                                      <p:to>
                                        <p:strVal val="visible"/>
                                      </p:to>
                                    </p:set>
                                    <p:animEffect transition="in" filter="dissolve">
                                      <p:cBhvr>
                                        <p:cTn id="18" dur="500"/>
                                        <p:tgtEl>
                                          <p:spTgt spid="345096"/>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45091"/>
                                        </p:tgtEl>
                                        <p:attrNameLst>
                                          <p:attrName>style.visibility</p:attrName>
                                        </p:attrNameLst>
                                      </p:cBhvr>
                                      <p:to>
                                        <p:strVal val="visible"/>
                                      </p:to>
                                    </p:set>
                                    <p:animEffect transition="in" filter="dissolve">
                                      <p:cBhvr>
                                        <p:cTn id="22" dur="500"/>
                                        <p:tgtEl>
                                          <p:spTgt spid="34509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45100"/>
                                        </p:tgtEl>
                                        <p:attrNameLst>
                                          <p:attrName>style.visibility</p:attrName>
                                        </p:attrNameLst>
                                      </p:cBhvr>
                                      <p:to>
                                        <p:strVal val="visible"/>
                                      </p:to>
                                    </p:set>
                                    <p:animEffect transition="in" filter="dissolve">
                                      <p:cBhvr>
                                        <p:cTn id="25" dur="500"/>
                                        <p:tgtEl>
                                          <p:spTgt spid="345100"/>
                                        </p:tgtEl>
                                      </p:cBhvr>
                                    </p:animEffect>
                                  </p:childTnLst>
                                </p:cTn>
                              </p:par>
                            </p:childTnLst>
                          </p:cTn>
                        </p:par>
                        <p:par>
                          <p:cTn id="26" fill="hold" nodeType="afterGroup">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345092"/>
                                        </p:tgtEl>
                                        <p:attrNameLst>
                                          <p:attrName>style.visibility</p:attrName>
                                        </p:attrNameLst>
                                      </p:cBhvr>
                                      <p:to>
                                        <p:strVal val="visible"/>
                                      </p:to>
                                    </p:set>
                                    <p:animEffect transition="in" filter="dissolve">
                                      <p:cBhvr>
                                        <p:cTn id="29" dur="500"/>
                                        <p:tgtEl>
                                          <p:spTgt spid="345092"/>
                                        </p:tgtEl>
                                      </p:cBhvr>
                                    </p:animEffect>
                                  </p:childTnLst>
                                </p:cTn>
                              </p:par>
                              <p:par>
                                <p:cTn id="30" presetID="9" presetClass="entr" presetSubtype="0" fill="hold" nodeType="withEffect">
                                  <p:stCondLst>
                                    <p:cond delay="0"/>
                                  </p:stCondLst>
                                  <p:childTnLst>
                                    <p:set>
                                      <p:cBhvr>
                                        <p:cTn id="31" dur="1" fill="hold">
                                          <p:stCondLst>
                                            <p:cond delay="0"/>
                                          </p:stCondLst>
                                        </p:cTn>
                                        <p:tgtEl>
                                          <p:spTgt spid="345097"/>
                                        </p:tgtEl>
                                        <p:attrNameLst>
                                          <p:attrName>style.visibility</p:attrName>
                                        </p:attrNameLst>
                                      </p:cBhvr>
                                      <p:to>
                                        <p:strVal val="visible"/>
                                      </p:to>
                                    </p:set>
                                    <p:animEffect transition="in" filter="dissolve">
                                      <p:cBhvr>
                                        <p:cTn id="32" dur="500"/>
                                        <p:tgtEl>
                                          <p:spTgt spid="34509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45098"/>
                                        </p:tgtEl>
                                        <p:attrNameLst>
                                          <p:attrName>style.visibility</p:attrName>
                                        </p:attrNameLst>
                                      </p:cBhvr>
                                      <p:to>
                                        <p:strVal val="visible"/>
                                      </p:to>
                                    </p:set>
                                    <p:animEffect transition="in" filter="dissolve">
                                      <p:cBhvr>
                                        <p:cTn id="35" dur="500"/>
                                        <p:tgtEl>
                                          <p:spTgt spid="345098"/>
                                        </p:tgtEl>
                                      </p:cBhvr>
                                    </p:animEffect>
                                  </p:childTnLst>
                                </p:cTn>
                              </p:par>
                            </p:childTnLst>
                          </p:cTn>
                        </p:par>
                        <p:par>
                          <p:cTn id="36" fill="hold" nodeType="afterGroup">
                            <p:stCondLst>
                              <p:cond delay="2500"/>
                            </p:stCondLst>
                            <p:childTnLst>
                              <p:par>
                                <p:cTn id="37" presetID="9" presetClass="entr" presetSubtype="0" fill="hold" grpId="0" nodeType="afterEffect">
                                  <p:stCondLst>
                                    <p:cond delay="0"/>
                                  </p:stCondLst>
                                  <p:childTnLst>
                                    <p:set>
                                      <p:cBhvr>
                                        <p:cTn id="38" dur="1" fill="hold">
                                          <p:stCondLst>
                                            <p:cond delay="0"/>
                                          </p:stCondLst>
                                        </p:cTn>
                                        <p:tgtEl>
                                          <p:spTgt spid="345101"/>
                                        </p:tgtEl>
                                        <p:attrNameLst>
                                          <p:attrName>style.visibility</p:attrName>
                                        </p:attrNameLst>
                                      </p:cBhvr>
                                      <p:to>
                                        <p:strVal val="visible"/>
                                      </p:to>
                                    </p:set>
                                    <p:animEffect transition="in" filter="dissolve">
                                      <p:cBhvr>
                                        <p:cTn id="39" dur="500"/>
                                        <p:tgtEl>
                                          <p:spTgt spid="34510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45104"/>
                                        </p:tgtEl>
                                        <p:attrNameLst>
                                          <p:attrName>style.visibility</p:attrName>
                                        </p:attrNameLst>
                                      </p:cBhvr>
                                      <p:to>
                                        <p:strVal val="visible"/>
                                      </p:to>
                                    </p:set>
                                    <p:animEffect transition="in" filter="dissolve">
                                      <p:cBhvr>
                                        <p:cTn id="42" dur="500"/>
                                        <p:tgtEl>
                                          <p:spTgt spid="345104"/>
                                        </p:tgtEl>
                                      </p:cBhvr>
                                    </p:animEffect>
                                  </p:childTnLst>
                                </p:cTn>
                              </p:par>
                            </p:childTnLst>
                          </p:cTn>
                        </p:par>
                        <p:par>
                          <p:cTn id="43" fill="hold" nodeType="afterGroup">
                            <p:stCondLst>
                              <p:cond delay="3000"/>
                            </p:stCondLst>
                            <p:childTnLst>
                              <p:par>
                                <p:cTn id="44" presetID="9" presetClass="entr" presetSubtype="0" fill="hold" grpId="0" nodeType="afterEffect">
                                  <p:stCondLst>
                                    <p:cond delay="0"/>
                                  </p:stCondLst>
                                  <p:childTnLst>
                                    <p:set>
                                      <p:cBhvr>
                                        <p:cTn id="45" dur="1" fill="hold">
                                          <p:stCondLst>
                                            <p:cond delay="0"/>
                                          </p:stCondLst>
                                        </p:cTn>
                                        <p:tgtEl>
                                          <p:spTgt spid="345102"/>
                                        </p:tgtEl>
                                        <p:attrNameLst>
                                          <p:attrName>style.visibility</p:attrName>
                                        </p:attrNameLst>
                                      </p:cBhvr>
                                      <p:to>
                                        <p:strVal val="visible"/>
                                      </p:to>
                                    </p:set>
                                    <p:animEffect transition="in" filter="dissolve">
                                      <p:cBhvr>
                                        <p:cTn id="46" dur="500"/>
                                        <p:tgtEl>
                                          <p:spTgt spid="34510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5107"/>
                                        </p:tgtEl>
                                        <p:attrNameLst>
                                          <p:attrName>style.visibility</p:attrName>
                                        </p:attrNameLst>
                                      </p:cBhvr>
                                      <p:to>
                                        <p:strVal val="visible"/>
                                      </p:to>
                                    </p:set>
                                    <p:animEffect transition="in" filter="dissolve">
                                      <p:cBhvr>
                                        <p:cTn id="49" dur="500"/>
                                        <p:tgtEl>
                                          <p:spTgt spid="345107"/>
                                        </p:tgtEl>
                                      </p:cBhvr>
                                    </p:animEffect>
                                  </p:childTnLst>
                                </p:cTn>
                              </p:par>
                            </p:childTnLst>
                          </p:cTn>
                        </p:par>
                        <p:par>
                          <p:cTn id="50" fill="hold" nodeType="afterGroup">
                            <p:stCondLst>
                              <p:cond delay="3500"/>
                            </p:stCondLst>
                            <p:childTnLst>
                              <p:par>
                                <p:cTn id="51" presetID="9" presetClass="entr" presetSubtype="0" fill="hold" grpId="0" nodeType="afterEffect">
                                  <p:stCondLst>
                                    <p:cond delay="0"/>
                                  </p:stCondLst>
                                  <p:childTnLst>
                                    <p:set>
                                      <p:cBhvr>
                                        <p:cTn id="52" dur="1" fill="hold">
                                          <p:stCondLst>
                                            <p:cond delay="0"/>
                                          </p:stCondLst>
                                        </p:cTn>
                                        <p:tgtEl>
                                          <p:spTgt spid="345103"/>
                                        </p:tgtEl>
                                        <p:attrNameLst>
                                          <p:attrName>style.visibility</p:attrName>
                                        </p:attrNameLst>
                                      </p:cBhvr>
                                      <p:to>
                                        <p:strVal val="visible"/>
                                      </p:to>
                                    </p:set>
                                    <p:animEffect transition="in" filter="dissolve">
                                      <p:cBhvr>
                                        <p:cTn id="53" dur="500"/>
                                        <p:tgtEl>
                                          <p:spTgt spid="345103"/>
                                        </p:tgtEl>
                                      </p:cBhvr>
                                    </p:animEffect>
                                  </p:childTnLst>
                                </p:cTn>
                              </p:par>
                              <p:par>
                                <p:cTn id="54" presetID="9" presetClass="entr" presetSubtype="0" fill="hold" nodeType="withEffect">
                                  <p:stCondLst>
                                    <p:cond delay="0"/>
                                  </p:stCondLst>
                                  <p:childTnLst>
                                    <p:set>
                                      <p:cBhvr>
                                        <p:cTn id="55" dur="1" fill="hold">
                                          <p:stCondLst>
                                            <p:cond delay="0"/>
                                          </p:stCondLst>
                                        </p:cTn>
                                        <p:tgtEl>
                                          <p:spTgt spid="345105"/>
                                        </p:tgtEl>
                                        <p:attrNameLst>
                                          <p:attrName>style.visibility</p:attrName>
                                        </p:attrNameLst>
                                      </p:cBhvr>
                                      <p:to>
                                        <p:strVal val="visible"/>
                                      </p:to>
                                    </p:set>
                                    <p:animEffect transition="in" filter="dissolve">
                                      <p:cBhvr>
                                        <p:cTn id="56" dur="500"/>
                                        <p:tgtEl>
                                          <p:spTgt spid="34510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45106"/>
                                        </p:tgtEl>
                                        <p:attrNameLst>
                                          <p:attrName>style.visibility</p:attrName>
                                        </p:attrNameLst>
                                      </p:cBhvr>
                                      <p:to>
                                        <p:strVal val="visible"/>
                                      </p:to>
                                    </p:set>
                                    <p:animEffect transition="in" filter="dissolve">
                                      <p:cBhvr>
                                        <p:cTn id="59" dur="500"/>
                                        <p:tgtEl>
                                          <p:spTgt spid="345106"/>
                                        </p:tgtEl>
                                      </p:cBhvr>
                                    </p:animEffect>
                                  </p:childTnLst>
                                </p:cTn>
                              </p:par>
                            </p:childTnLst>
                          </p:cTn>
                        </p:par>
                        <p:par>
                          <p:cTn id="60" fill="hold" nodeType="afterGroup">
                            <p:stCondLst>
                              <p:cond delay="4000"/>
                            </p:stCondLst>
                            <p:childTnLst>
                              <p:par>
                                <p:cTn id="61" presetID="9" presetClass="entr" presetSubtype="0" fill="hold" grpId="0" nodeType="afterEffect">
                                  <p:stCondLst>
                                    <p:cond delay="0"/>
                                  </p:stCondLst>
                                  <p:childTnLst>
                                    <p:set>
                                      <p:cBhvr>
                                        <p:cTn id="62" dur="1" fill="hold">
                                          <p:stCondLst>
                                            <p:cond delay="0"/>
                                          </p:stCondLst>
                                        </p:cTn>
                                        <p:tgtEl>
                                          <p:spTgt spid="345110"/>
                                        </p:tgtEl>
                                        <p:attrNameLst>
                                          <p:attrName>style.visibility</p:attrName>
                                        </p:attrNameLst>
                                      </p:cBhvr>
                                      <p:to>
                                        <p:strVal val="visible"/>
                                      </p:to>
                                    </p:set>
                                    <p:animEffect transition="in" filter="dissolve">
                                      <p:cBhvr>
                                        <p:cTn id="63" dur="500"/>
                                        <p:tgtEl>
                                          <p:spTgt spid="345110"/>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45111"/>
                                        </p:tgtEl>
                                        <p:attrNameLst>
                                          <p:attrName>style.visibility</p:attrName>
                                        </p:attrNameLst>
                                      </p:cBhvr>
                                      <p:to>
                                        <p:strVal val="visible"/>
                                      </p:to>
                                    </p:set>
                                    <p:animEffect transition="in" filter="dissolve">
                                      <p:cBhvr>
                                        <p:cTn id="66" dur="500"/>
                                        <p:tgtEl>
                                          <p:spTgt spid="345111"/>
                                        </p:tgtEl>
                                      </p:cBhvr>
                                    </p:animEffect>
                                  </p:childTnLst>
                                </p:cTn>
                              </p:par>
                            </p:childTnLst>
                          </p:cTn>
                        </p:par>
                        <p:par>
                          <p:cTn id="67" fill="hold" nodeType="afterGroup">
                            <p:stCondLst>
                              <p:cond delay="4500"/>
                            </p:stCondLst>
                            <p:childTnLst>
                              <p:par>
                                <p:cTn id="68" presetID="9" presetClass="entr" presetSubtype="0" fill="hold" grpId="0" nodeType="afterEffect">
                                  <p:stCondLst>
                                    <p:cond delay="0"/>
                                  </p:stCondLst>
                                  <p:childTnLst>
                                    <p:set>
                                      <p:cBhvr>
                                        <p:cTn id="69" dur="1" fill="hold">
                                          <p:stCondLst>
                                            <p:cond delay="0"/>
                                          </p:stCondLst>
                                        </p:cTn>
                                        <p:tgtEl>
                                          <p:spTgt spid="345108"/>
                                        </p:tgtEl>
                                        <p:attrNameLst>
                                          <p:attrName>style.visibility</p:attrName>
                                        </p:attrNameLst>
                                      </p:cBhvr>
                                      <p:to>
                                        <p:strVal val="visible"/>
                                      </p:to>
                                    </p:set>
                                    <p:animEffect transition="in" filter="dissolve">
                                      <p:cBhvr>
                                        <p:cTn id="70" dur="500"/>
                                        <p:tgtEl>
                                          <p:spTgt spid="345108"/>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45114"/>
                                        </p:tgtEl>
                                        <p:attrNameLst>
                                          <p:attrName>style.visibility</p:attrName>
                                        </p:attrNameLst>
                                      </p:cBhvr>
                                      <p:to>
                                        <p:strVal val="visible"/>
                                      </p:to>
                                    </p:set>
                                    <p:animEffect transition="in" filter="dissolve">
                                      <p:cBhvr>
                                        <p:cTn id="73" dur="500"/>
                                        <p:tgtEl>
                                          <p:spTgt spid="345114"/>
                                        </p:tgtEl>
                                      </p:cBhvr>
                                    </p:animEffect>
                                  </p:childTnLst>
                                </p:cTn>
                              </p:par>
                            </p:childTnLst>
                          </p:cTn>
                        </p:par>
                        <p:par>
                          <p:cTn id="74" fill="hold" nodeType="afterGroup">
                            <p:stCondLst>
                              <p:cond delay="5000"/>
                            </p:stCondLst>
                            <p:childTnLst>
                              <p:par>
                                <p:cTn id="75" presetID="9" presetClass="entr" presetSubtype="0" fill="hold" grpId="0" nodeType="afterEffect">
                                  <p:stCondLst>
                                    <p:cond delay="0"/>
                                  </p:stCondLst>
                                  <p:childTnLst>
                                    <p:set>
                                      <p:cBhvr>
                                        <p:cTn id="76" dur="1" fill="hold">
                                          <p:stCondLst>
                                            <p:cond delay="0"/>
                                          </p:stCondLst>
                                        </p:cTn>
                                        <p:tgtEl>
                                          <p:spTgt spid="345109"/>
                                        </p:tgtEl>
                                        <p:attrNameLst>
                                          <p:attrName>style.visibility</p:attrName>
                                        </p:attrNameLst>
                                      </p:cBhvr>
                                      <p:to>
                                        <p:strVal val="visible"/>
                                      </p:to>
                                    </p:set>
                                    <p:animEffect transition="in" filter="dissolve">
                                      <p:cBhvr>
                                        <p:cTn id="77" dur="500"/>
                                        <p:tgtEl>
                                          <p:spTgt spid="345109"/>
                                        </p:tgtEl>
                                      </p:cBhvr>
                                    </p:animEffect>
                                  </p:childTnLst>
                                </p:cTn>
                              </p:par>
                              <p:par>
                                <p:cTn id="78" presetID="9" presetClass="entr" presetSubtype="0" fill="hold" nodeType="withEffect">
                                  <p:stCondLst>
                                    <p:cond delay="0"/>
                                  </p:stCondLst>
                                  <p:childTnLst>
                                    <p:set>
                                      <p:cBhvr>
                                        <p:cTn id="79" dur="1" fill="hold">
                                          <p:stCondLst>
                                            <p:cond delay="0"/>
                                          </p:stCondLst>
                                        </p:cTn>
                                        <p:tgtEl>
                                          <p:spTgt spid="345112"/>
                                        </p:tgtEl>
                                        <p:attrNameLst>
                                          <p:attrName>style.visibility</p:attrName>
                                        </p:attrNameLst>
                                      </p:cBhvr>
                                      <p:to>
                                        <p:strVal val="visible"/>
                                      </p:to>
                                    </p:set>
                                    <p:animEffect transition="in" filter="dissolve">
                                      <p:cBhvr>
                                        <p:cTn id="80" dur="500"/>
                                        <p:tgtEl>
                                          <p:spTgt spid="345112"/>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345113"/>
                                        </p:tgtEl>
                                        <p:attrNameLst>
                                          <p:attrName>style.visibility</p:attrName>
                                        </p:attrNameLst>
                                      </p:cBhvr>
                                      <p:to>
                                        <p:strVal val="visible"/>
                                      </p:to>
                                    </p:set>
                                    <p:animEffect transition="in" filter="dissolve">
                                      <p:cBhvr>
                                        <p:cTn id="83" dur="500"/>
                                        <p:tgtEl>
                                          <p:spTgt spid="345113"/>
                                        </p:tgtEl>
                                      </p:cBhvr>
                                    </p:animEffect>
                                  </p:childTnLst>
                                </p:cTn>
                              </p:par>
                            </p:childTnLst>
                          </p:cTn>
                        </p:par>
                        <p:par>
                          <p:cTn id="84" fill="hold" nodeType="afterGroup">
                            <p:stCondLst>
                              <p:cond delay="5500"/>
                            </p:stCondLst>
                            <p:childTnLst>
                              <p:par>
                                <p:cTn id="85" presetID="9" presetClass="entr" presetSubtype="0" fill="hold" grpId="0" nodeType="afterEffect">
                                  <p:stCondLst>
                                    <p:cond delay="0"/>
                                  </p:stCondLst>
                                  <p:childTnLst>
                                    <p:set>
                                      <p:cBhvr>
                                        <p:cTn id="86" dur="1" fill="hold">
                                          <p:stCondLst>
                                            <p:cond delay="0"/>
                                          </p:stCondLst>
                                        </p:cTn>
                                        <p:tgtEl>
                                          <p:spTgt spid="345115"/>
                                        </p:tgtEl>
                                        <p:attrNameLst>
                                          <p:attrName>style.visibility</p:attrName>
                                        </p:attrNameLst>
                                      </p:cBhvr>
                                      <p:to>
                                        <p:strVal val="visible"/>
                                      </p:to>
                                    </p:set>
                                    <p:animEffect transition="in" filter="dissolve">
                                      <p:cBhvr>
                                        <p:cTn id="87" dur="500"/>
                                        <p:tgtEl>
                                          <p:spTgt spid="345115"/>
                                        </p:tgtEl>
                                      </p:cBhvr>
                                    </p:animEffect>
                                  </p:childTnLst>
                                </p:cTn>
                              </p:par>
                            </p:childTnLst>
                          </p:cTn>
                        </p:par>
                        <p:par>
                          <p:cTn id="88" fill="hold" nodeType="afterGroup">
                            <p:stCondLst>
                              <p:cond delay="6000"/>
                            </p:stCondLst>
                            <p:childTnLst>
                              <p:par>
                                <p:cTn id="89" presetID="9" presetClass="entr" presetSubtype="0" fill="hold" grpId="0" nodeType="afterEffect">
                                  <p:stCondLst>
                                    <p:cond delay="0"/>
                                  </p:stCondLst>
                                  <p:childTnLst>
                                    <p:set>
                                      <p:cBhvr>
                                        <p:cTn id="90" dur="1" fill="hold">
                                          <p:stCondLst>
                                            <p:cond delay="0"/>
                                          </p:stCondLst>
                                        </p:cTn>
                                        <p:tgtEl>
                                          <p:spTgt spid="345116"/>
                                        </p:tgtEl>
                                        <p:attrNameLst>
                                          <p:attrName>style.visibility</p:attrName>
                                        </p:attrNameLst>
                                      </p:cBhvr>
                                      <p:to>
                                        <p:strVal val="visible"/>
                                      </p:to>
                                    </p:set>
                                    <p:animEffect transition="in" filter="dissolve">
                                      <p:cBhvr>
                                        <p:cTn id="91" dur="500"/>
                                        <p:tgtEl>
                                          <p:spTgt spid="345116"/>
                                        </p:tgtEl>
                                      </p:cBhvr>
                                    </p:animEffect>
                                  </p:childTnLst>
                                </p:cTn>
                              </p:par>
                            </p:childTnLst>
                          </p:cTn>
                        </p:par>
                        <p:par>
                          <p:cTn id="92" fill="hold" nodeType="afterGroup">
                            <p:stCondLst>
                              <p:cond delay="6500"/>
                            </p:stCondLst>
                            <p:childTnLst>
                              <p:par>
                                <p:cTn id="93" presetID="9" presetClass="entr" presetSubtype="0" fill="hold" grpId="0" nodeType="afterEffect">
                                  <p:stCondLst>
                                    <p:cond delay="0"/>
                                  </p:stCondLst>
                                  <p:childTnLst>
                                    <p:set>
                                      <p:cBhvr>
                                        <p:cTn id="94" dur="1" fill="hold">
                                          <p:stCondLst>
                                            <p:cond delay="0"/>
                                          </p:stCondLst>
                                        </p:cTn>
                                        <p:tgtEl>
                                          <p:spTgt spid="345090"/>
                                        </p:tgtEl>
                                        <p:attrNameLst>
                                          <p:attrName>style.visibility</p:attrName>
                                        </p:attrNameLst>
                                      </p:cBhvr>
                                      <p:to>
                                        <p:strVal val="visible"/>
                                      </p:to>
                                    </p:set>
                                    <p:animEffect transition="in" filter="dissolve">
                                      <p:cBhvr>
                                        <p:cTn id="95" dur="3000"/>
                                        <p:tgtEl>
                                          <p:spTgt spid="345090"/>
                                        </p:tgtEl>
                                      </p:cBhvr>
                                    </p:animEffect>
                                  </p:childTnLst>
                                </p:cTn>
                              </p:par>
                              <p:par>
                                <p:cTn id="96" presetID="9" presetClass="entr" presetSubtype="0" fill="hold" nodeType="withEffect">
                                  <p:stCondLst>
                                    <p:cond delay="0"/>
                                  </p:stCondLst>
                                  <p:childTnLst>
                                    <p:set>
                                      <p:cBhvr>
                                        <p:cTn id="97" dur="1" fill="hold">
                                          <p:stCondLst>
                                            <p:cond delay="0"/>
                                          </p:stCondLst>
                                        </p:cTn>
                                        <p:tgtEl>
                                          <p:spTgt spid="345099"/>
                                        </p:tgtEl>
                                        <p:attrNameLst>
                                          <p:attrName>style.visibility</p:attrName>
                                        </p:attrNameLst>
                                      </p:cBhvr>
                                      <p:to>
                                        <p:strVal val="visible"/>
                                      </p:to>
                                    </p:set>
                                    <p:animEffect transition="in" filter="dissolve">
                                      <p:cBhvr>
                                        <p:cTn id="98" dur="500"/>
                                        <p:tgtEl>
                                          <p:spTgt spid="345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0" grpId="0" animBg="1"/>
      <p:bldP spid="345091" grpId="0" animBg="1"/>
      <p:bldP spid="345092" grpId="0" animBg="1"/>
      <p:bldP spid="345093" grpId="0"/>
      <p:bldP spid="345094" grpId="0" animBg="1"/>
      <p:bldP spid="345095" grpId="0" animBg="1"/>
      <p:bldP spid="345096" grpId="0" animBg="1"/>
      <p:bldP spid="345098" grpId="0"/>
      <p:bldP spid="345100" grpId="0" animBg="1"/>
      <p:bldP spid="345101" grpId="0"/>
      <p:bldP spid="345102" grpId="0" animBg="1"/>
      <p:bldP spid="345103" grpId="0" animBg="1"/>
      <p:bldP spid="345106" grpId="0"/>
      <p:bldP spid="345107" grpId="0" animBg="1"/>
      <p:bldP spid="345108" grpId="0" animBg="1"/>
      <p:bldP spid="345109" grpId="0" animBg="1"/>
      <p:bldP spid="345110" grpId="0" animBg="1"/>
      <p:bldP spid="345111" grpId="0" animBg="1"/>
      <p:bldP spid="345113" grpId="0"/>
      <p:bldP spid="345114" grpId="0" animBg="1"/>
      <p:bldP spid="345115" grpId="0" animBg="1"/>
      <p:bldP spid="345116" grpId="0" animBg="1"/>
      <p:bldP spid="34510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Line 2"/>
          <p:cNvSpPr>
            <a:spLocks noChangeShapeType="1"/>
          </p:cNvSpPr>
          <p:nvPr/>
        </p:nvSpPr>
        <p:spPr bwMode="auto">
          <a:xfrm>
            <a:off x="7086600" y="3498850"/>
            <a:ext cx="0" cy="381000"/>
          </a:xfrm>
          <a:prstGeom prst="line">
            <a:avLst/>
          </a:prstGeom>
          <a:noFill/>
          <a:ln w="38100">
            <a:solidFill>
              <a:schemeClr val="bg1"/>
            </a:solidFill>
            <a:round/>
            <a:headEnd type="triangle" w="med" len="med"/>
            <a:tailEnd/>
          </a:ln>
        </p:spPr>
        <p:txBody>
          <a:bodyPr/>
          <a:lstStyle/>
          <a:p>
            <a:endParaRPr lang="en-US"/>
          </a:p>
        </p:txBody>
      </p:sp>
      <p:sp>
        <p:nvSpPr>
          <p:cNvPr id="347139" name="Line 3"/>
          <p:cNvSpPr>
            <a:spLocks noChangeShapeType="1"/>
          </p:cNvSpPr>
          <p:nvPr/>
        </p:nvSpPr>
        <p:spPr bwMode="auto">
          <a:xfrm>
            <a:off x="7085013" y="4870450"/>
            <a:ext cx="0" cy="685800"/>
          </a:xfrm>
          <a:prstGeom prst="line">
            <a:avLst/>
          </a:prstGeom>
          <a:noFill/>
          <a:ln w="38100">
            <a:solidFill>
              <a:schemeClr val="bg1"/>
            </a:solidFill>
            <a:round/>
            <a:headEnd/>
            <a:tailEnd/>
          </a:ln>
        </p:spPr>
        <p:txBody>
          <a:bodyPr/>
          <a:lstStyle/>
          <a:p>
            <a:endParaRPr lang="en-US"/>
          </a:p>
        </p:txBody>
      </p:sp>
      <p:pic>
        <p:nvPicPr>
          <p:cNvPr id="347140" name="Picture 4"/>
          <p:cNvPicPr>
            <a:picLocks noChangeAspect="1" noChangeArrowheads="1"/>
          </p:cNvPicPr>
          <p:nvPr/>
        </p:nvPicPr>
        <p:blipFill>
          <a:blip r:embed="rId3" cstate="print">
            <a:lum bright="-42000"/>
          </a:blip>
          <a:srcRect l="1917"/>
          <a:stretch>
            <a:fillRect/>
          </a:stretch>
        </p:blipFill>
        <p:spPr bwMode="auto">
          <a:xfrm>
            <a:off x="6208713" y="5556250"/>
            <a:ext cx="1790700" cy="1212850"/>
          </a:xfrm>
          <a:prstGeom prst="rect">
            <a:avLst/>
          </a:prstGeom>
          <a:noFill/>
          <a:ln w="57150">
            <a:solidFill>
              <a:srgbClr val="000000"/>
            </a:solidFill>
            <a:miter lim="800000"/>
            <a:headEnd/>
            <a:tailEnd/>
          </a:ln>
        </p:spPr>
      </p:pic>
      <p:sp>
        <p:nvSpPr>
          <p:cNvPr id="347141" name="Text Box 5"/>
          <p:cNvSpPr txBox="1">
            <a:spLocks noChangeArrowheads="1"/>
          </p:cNvSpPr>
          <p:nvPr/>
        </p:nvSpPr>
        <p:spPr bwMode="auto">
          <a:xfrm>
            <a:off x="6243638" y="5753100"/>
            <a:ext cx="1682750" cy="641350"/>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3600">
                <a:solidFill>
                  <a:srgbClr val="FFFFFF"/>
                </a:solidFill>
                <a:latin typeface="Arial" charset="0"/>
                <a:ea typeface="ＭＳ Ｐゴシック" charset="0"/>
              </a:rPr>
              <a:t>People</a:t>
            </a:r>
          </a:p>
        </p:txBody>
      </p:sp>
      <p:sp>
        <p:nvSpPr>
          <p:cNvPr id="347142" name="Text Box 6"/>
          <p:cNvSpPr txBox="1">
            <a:spLocks noChangeArrowheads="1"/>
          </p:cNvSpPr>
          <p:nvPr/>
        </p:nvSpPr>
        <p:spPr bwMode="auto">
          <a:xfrm>
            <a:off x="5935663" y="3867150"/>
            <a:ext cx="2298700" cy="1247775"/>
          </a:xfrm>
          <a:prstGeom prst="rect">
            <a:avLst/>
          </a:prstGeom>
          <a:solidFill>
            <a:srgbClr val="000000"/>
          </a:solidFill>
          <a:ln w="57150">
            <a:solidFill>
              <a:schemeClr val="tx1"/>
            </a:solidFill>
            <a:miter lim="800000"/>
            <a:headEnd/>
            <a:tailEnd/>
          </a:ln>
        </p:spPr>
        <p:txBody>
          <a:bodyPr wrap="none">
            <a:spAutoFit/>
          </a:bodyPr>
          <a:lstStyle/>
          <a:p>
            <a:pPr algn="ctr"/>
            <a:r>
              <a:rPr lang="en-US" sz="3600">
                <a:solidFill>
                  <a:srgbClr val="FFFFFF"/>
                </a:solidFill>
                <a:latin typeface="Arial" pitchFamily="34" charset="0"/>
              </a:rPr>
              <a:t>Elders </a:t>
            </a:r>
            <a:br>
              <a:rPr lang="en-US" sz="3600">
                <a:solidFill>
                  <a:srgbClr val="FFFFFF"/>
                </a:solidFill>
                <a:latin typeface="Arial" pitchFamily="34" charset="0"/>
              </a:rPr>
            </a:br>
            <a:r>
              <a:rPr lang="en-US" sz="3600">
                <a:solidFill>
                  <a:srgbClr val="FFFFFF"/>
                </a:solidFill>
                <a:latin typeface="Arial" pitchFamily="34" charset="0"/>
              </a:rPr>
              <a:t>(Session)</a:t>
            </a:r>
          </a:p>
        </p:txBody>
      </p:sp>
      <p:sp>
        <p:nvSpPr>
          <p:cNvPr id="347143" name="Line 7"/>
          <p:cNvSpPr>
            <a:spLocks noChangeShapeType="1"/>
          </p:cNvSpPr>
          <p:nvPr/>
        </p:nvSpPr>
        <p:spPr bwMode="auto">
          <a:xfrm>
            <a:off x="4652963" y="4883150"/>
            <a:ext cx="0" cy="685800"/>
          </a:xfrm>
          <a:prstGeom prst="line">
            <a:avLst/>
          </a:prstGeom>
          <a:noFill/>
          <a:ln w="38100">
            <a:solidFill>
              <a:schemeClr val="bg1"/>
            </a:solidFill>
            <a:round/>
            <a:headEnd/>
            <a:tailEnd/>
          </a:ln>
        </p:spPr>
        <p:txBody>
          <a:bodyPr/>
          <a:lstStyle/>
          <a:p>
            <a:endParaRPr lang="en-US"/>
          </a:p>
        </p:txBody>
      </p:sp>
      <p:pic>
        <p:nvPicPr>
          <p:cNvPr id="347144" name="Picture 8"/>
          <p:cNvPicPr>
            <a:picLocks noChangeAspect="1" noChangeArrowheads="1"/>
          </p:cNvPicPr>
          <p:nvPr/>
        </p:nvPicPr>
        <p:blipFill>
          <a:blip r:embed="rId3" cstate="print">
            <a:lum bright="-42000"/>
          </a:blip>
          <a:srcRect l="1917"/>
          <a:stretch>
            <a:fillRect/>
          </a:stretch>
        </p:blipFill>
        <p:spPr bwMode="auto">
          <a:xfrm>
            <a:off x="3776663" y="5568950"/>
            <a:ext cx="1790700" cy="1212850"/>
          </a:xfrm>
          <a:prstGeom prst="rect">
            <a:avLst/>
          </a:prstGeom>
          <a:noFill/>
          <a:ln w="57150">
            <a:solidFill>
              <a:srgbClr val="000000"/>
            </a:solidFill>
            <a:miter lim="800000"/>
            <a:headEnd/>
            <a:tailEnd/>
          </a:ln>
        </p:spPr>
      </p:pic>
      <p:sp>
        <p:nvSpPr>
          <p:cNvPr id="347145" name="Text Box 9"/>
          <p:cNvSpPr txBox="1">
            <a:spLocks noChangeArrowheads="1"/>
          </p:cNvSpPr>
          <p:nvPr/>
        </p:nvSpPr>
        <p:spPr bwMode="auto">
          <a:xfrm>
            <a:off x="3811588" y="5765800"/>
            <a:ext cx="1682750" cy="641350"/>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3600">
                <a:solidFill>
                  <a:srgbClr val="FFFFFF"/>
                </a:solidFill>
                <a:latin typeface="Arial" charset="0"/>
                <a:ea typeface="ＭＳ Ｐゴシック" charset="0"/>
              </a:rPr>
              <a:t>People</a:t>
            </a:r>
          </a:p>
        </p:txBody>
      </p:sp>
      <p:sp>
        <p:nvSpPr>
          <p:cNvPr id="347146" name="Text Box 10"/>
          <p:cNvSpPr txBox="1">
            <a:spLocks noChangeArrowheads="1"/>
          </p:cNvSpPr>
          <p:nvPr/>
        </p:nvSpPr>
        <p:spPr bwMode="auto">
          <a:xfrm>
            <a:off x="3503613" y="3879850"/>
            <a:ext cx="2298700" cy="1247775"/>
          </a:xfrm>
          <a:prstGeom prst="rect">
            <a:avLst/>
          </a:prstGeom>
          <a:solidFill>
            <a:srgbClr val="000000"/>
          </a:solidFill>
          <a:ln w="57150">
            <a:solidFill>
              <a:schemeClr val="tx1"/>
            </a:solidFill>
            <a:miter lim="800000"/>
            <a:headEnd/>
            <a:tailEnd/>
          </a:ln>
        </p:spPr>
        <p:txBody>
          <a:bodyPr wrap="none">
            <a:spAutoFit/>
          </a:bodyPr>
          <a:lstStyle/>
          <a:p>
            <a:pPr algn="ctr"/>
            <a:r>
              <a:rPr lang="en-US" sz="3600">
                <a:solidFill>
                  <a:srgbClr val="FFFFFF"/>
                </a:solidFill>
                <a:latin typeface="Arial" pitchFamily="34" charset="0"/>
              </a:rPr>
              <a:t>Elders </a:t>
            </a:r>
            <a:br>
              <a:rPr lang="en-US" sz="3600">
                <a:solidFill>
                  <a:srgbClr val="FFFFFF"/>
                </a:solidFill>
                <a:latin typeface="Arial" pitchFamily="34" charset="0"/>
              </a:rPr>
            </a:br>
            <a:r>
              <a:rPr lang="en-US" sz="3600">
                <a:solidFill>
                  <a:srgbClr val="FFFFFF"/>
                </a:solidFill>
                <a:latin typeface="Arial" pitchFamily="34" charset="0"/>
              </a:rPr>
              <a:t>(Session)</a:t>
            </a:r>
          </a:p>
        </p:txBody>
      </p:sp>
      <p:sp>
        <p:nvSpPr>
          <p:cNvPr id="347147" name="Line 11"/>
          <p:cNvSpPr>
            <a:spLocks noChangeShapeType="1"/>
          </p:cNvSpPr>
          <p:nvPr/>
        </p:nvSpPr>
        <p:spPr bwMode="auto">
          <a:xfrm>
            <a:off x="2201863" y="4883150"/>
            <a:ext cx="0" cy="685800"/>
          </a:xfrm>
          <a:prstGeom prst="line">
            <a:avLst/>
          </a:prstGeom>
          <a:noFill/>
          <a:ln w="38100">
            <a:solidFill>
              <a:schemeClr val="bg1"/>
            </a:solidFill>
            <a:round/>
            <a:headEnd/>
            <a:tailEnd/>
          </a:ln>
        </p:spPr>
        <p:txBody>
          <a:bodyPr/>
          <a:lstStyle/>
          <a:p>
            <a:endParaRPr lang="en-US"/>
          </a:p>
        </p:txBody>
      </p:sp>
      <p:pic>
        <p:nvPicPr>
          <p:cNvPr id="347148" name="Picture 12"/>
          <p:cNvPicPr>
            <a:picLocks noChangeAspect="1" noChangeArrowheads="1"/>
          </p:cNvPicPr>
          <p:nvPr/>
        </p:nvPicPr>
        <p:blipFill>
          <a:blip r:embed="rId3" cstate="print">
            <a:lum bright="-42000"/>
          </a:blip>
          <a:srcRect l="1917"/>
          <a:stretch>
            <a:fillRect/>
          </a:stretch>
        </p:blipFill>
        <p:spPr bwMode="auto">
          <a:xfrm>
            <a:off x="1325563" y="5568950"/>
            <a:ext cx="1790700" cy="1212850"/>
          </a:xfrm>
          <a:prstGeom prst="rect">
            <a:avLst/>
          </a:prstGeom>
          <a:noFill/>
          <a:ln w="57150">
            <a:solidFill>
              <a:srgbClr val="000000"/>
            </a:solidFill>
            <a:miter lim="800000"/>
            <a:headEnd/>
            <a:tailEnd/>
          </a:ln>
        </p:spPr>
      </p:pic>
      <p:sp>
        <p:nvSpPr>
          <p:cNvPr id="347149" name="Text Box 13"/>
          <p:cNvSpPr txBox="1">
            <a:spLocks noChangeArrowheads="1"/>
          </p:cNvSpPr>
          <p:nvPr/>
        </p:nvSpPr>
        <p:spPr bwMode="auto">
          <a:xfrm>
            <a:off x="1360488" y="5765800"/>
            <a:ext cx="1682750" cy="641350"/>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3600">
                <a:solidFill>
                  <a:srgbClr val="FFFFFF"/>
                </a:solidFill>
                <a:latin typeface="Arial" charset="0"/>
                <a:ea typeface="ＭＳ Ｐゴシック" charset="0"/>
              </a:rPr>
              <a:t>People</a:t>
            </a:r>
          </a:p>
        </p:txBody>
      </p:sp>
      <p:sp>
        <p:nvSpPr>
          <p:cNvPr id="347150" name="Text Box 14"/>
          <p:cNvSpPr txBox="1">
            <a:spLocks noChangeArrowheads="1"/>
          </p:cNvSpPr>
          <p:nvPr/>
        </p:nvSpPr>
        <p:spPr bwMode="auto">
          <a:xfrm>
            <a:off x="1052513" y="3879850"/>
            <a:ext cx="2298700" cy="1247775"/>
          </a:xfrm>
          <a:prstGeom prst="rect">
            <a:avLst/>
          </a:prstGeom>
          <a:solidFill>
            <a:srgbClr val="000000"/>
          </a:solidFill>
          <a:ln w="57150">
            <a:solidFill>
              <a:schemeClr val="tx1"/>
            </a:solidFill>
            <a:miter lim="800000"/>
            <a:headEnd/>
            <a:tailEnd/>
          </a:ln>
        </p:spPr>
        <p:txBody>
          <a:bodyPr wrap="none">
            <a:spAutoFit/>
          </a:bodyPr>
          <a:lstStyle/>
          <a:p>
            <a:pPr algn="ctr"/>
            <a:r>
              <a:rPr lang="en-US" sz="3600">
                <a:solidFill>
                  <a:srgbClr val="FFFFFF"/>
                </a:solidFill>
                <a:latin typeface="Arial" pitchFamily="34" charset="0"/>
              </a:rPr>
              <a:t>Elders </a:t>
            </a:r>
            <a:br>
              <a:rPr lang="en-US" sz="3600">
                <a:solidFill>
                  <a:srgbClr val="FFFFFF"/>
                </a:solidFill>
                <a:latin typeface="Arial" pitchFamily="34" charset="0"/>
              </a:rPr>
            </a:br>
            <a:r>
              <a:rPr lang="en-US" sz="3600">
                <a:solidFill>
                  <a:srgbClr val="FFFFFF"/>
                </a:solidFill>
                <a:latin typeface="Arial" pitchFamily="34" charset="0"/>
              </a:rPr>
              <a:t>(Session)</a:t>
            </a:r>
          </a:p>
        </p:txBody>
      </p:sp>
      <p:sp>
        <p:nvSpPr>
          <p:cNvPr id="347151" name="Text Box 15"/>
          <p:cNvSpPr txBox="1">
            <a:spLocks noChangeArrowheads="1"/>
          </p:cNvSpPr>
          <p:nvPr/>
        </p:nvSpPr>
        <p:spPr bwMode="auto">
          <a:xfrm>
            <a:off x="836613" y="1219200"/>
            <a:ext cx="7551737" cy="698500"/>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3600">
                <a:solidFill>
                  <a:srgbClr val="FFFFFF"/>
                </a:solidFill>
                <a:latin typeface="Arial" charset="0"/>
                <a:ea typeface="ＭＳ Ｐゴシック" charset="0"/>
              </a:rPr>
              <a:t>Presbytery</a:t>
            </a:r>
          </a:p>
        </p:txBody>
      </p:sp>
      <p:sp>
        <p:nvSpPr>
          <p:cNvPr id="347152" name="Line 16"/>
          <p:cNvSpPr>
            <a:spLocks noChangeShapeType="1"/>
          </p:cNvSpPr>
          <p:nvPr/>
        </p:nvSpPr>
        <p:spPr bwMode="auto">
          <a:xfrm>
            <a:off x="4570413" y="3498850"/>
            <a:ext cx="0" cy="381000"/>
          </a:xfrm>
          <a:prstGeom prst="line">
            <a:avLst/>
          </a:prstGeom>
          <a:noFill/>
          <a:ln w="38100">
            <a:solidFill>
              <a:schemeClr val="bg1"/>
            </a:solidFill>
            <a:round/>
            <a:headEnd type="triangle" w="med" len="med"/>
            <a:tailEnd/>
          </a:ln>
        </p:spPr>
        <p:txBody>
          <a:bodyPr/>
          <a:lstStyle/>
          <a:p>
            <a:endParaRPr lang="en-US"/>
          </a:p>
        </p:txBody>
      </p:sp>
      <p:sp>
        <p:nvSpPr>
          <p:cNvPr id="347153" name="Line 17"/>
          <p:cNvSpPr>
            <a:spLocks noChangeShapeType="1"/>
          </p:cNvSpPr>
          <p:nvPr/>
        </p:nvSpPr>
        <p:spPr bwMode="auto">
          <a:xfrm>
            <a:off x="2132013" y="3498850"/>
            <a:ext cx="0" cy="381000"/>
          </a:xfrm>
          <a:prstGeom prst="line">
            <a:avLst/>
          </a:prstGeom>
          <a:noFill/>
          <a:ln w="38100">
            <a:solidFill>
              <a:schemeClr val="bg1"/>
            </a:solidFill>
            <a:round/>
            <a:headEnd type="triangle" w="med" len="med"/>
            <a:tailEnd/>
          </a:ln>
        </p:spPr>
        <p:txBody>
          <a:bodyPr/>
          <a:lstStyle/>
          <a:p>
            <a:endParaRPr lang="en-US"/>
          </a:p>
        </p:txBody>
      </p:sp>
      <p:sp>
        <p:nvSpPr>
          <p:cNvPr id="250898" name="Rectangle 18"/>
          <p:cNvSpPr>
            <a:spLocks noGrp="1" noChangeArrowheads="1"/>
          </p:cNvSpPr>
          <p:nvPr>
            <p:ph type="title" idx="4294967295"/>
          </p:nvPr>
        </p:nvSpPr>
        <p:spPr>
          <a:xfrm>
            <a:off x="457200" y="228600"/>
            <a:ext cx="8229600" cy="838200"/>
          </a:xfrm>
        </p:spPr>
        <p:txBody>
          <a:bodyPr anchor="b">
            <a:normAutofit fontScale="90000"/>
          </a:bodyPr>
          <a:lstStyle/>
          <a:p>
            <a:pPr eaLnBrk="1" hangingPunct="1">
              <a:lnSpc>
                <a:spcPct val="130000"/>
              </a:lnSpc>
            </a:pPr>
            <a:r>
              <a:rPr lang="en-US" i="1" dirty="0" smtClean="0">
                <a:solidFill>
                  <a:schemeClr val="accent1">
                    <a:lumMod val="50000"/>
                  </a:schemeClr>
                </a:solidFill>
              </a:rPr>
              <a:t>Lower Presbyterian Structure</a:t>
            </a:r>
          </a:p>
        </p:txBody>
      </p:sp>
      <p:sp>
        <p:nvSpPr>
          <p:cNvPr id="20" name="Line 2"/>
          <p:cNvSpPr>
            <a:spLocks noChangeShapeType="1"/>
          </p:cNvSpPr>
          <p:nvPr/>
        </p:nvSpPr>
        <p:spPr bwMode="auto">
          <a:xfrm>
            <a:off x="7005638" y="1905000"/>
            <a:ext cx="0" cy="381000"/>
          </a:xfrm>
          <a:prstGeom prst="line">
            <a:avLst/>
          </a:prstGeom>
          <a:noFill/>
          <a:ln w="38100">
            <a:solidFill>
              <a:schemeClr val="bg1"/>
            </a:solidFill>
            <a:round/>
            <a:headEnd type="triangle" w="med" len="med"/>
            <a:tailEnd/>
          </a:ln>
        </p:spPr>
        <p:txBody>
          <a:bodyPr/>
          <a:lstStyle/>
          <a:p>
            <a:endParaRPr lang="en-US"/>
          </a:p>
        </p:txBody>
      </p:sp>
      <p:sp>
        <p:nvSpPr>
          <p:cNvPr id="21" name="Text Box 6"/>
          <p:cNvSpPr txBox="1">
            <a:spLocks noChangeArrowheads="1"/>
          </p:cNvSpPr>
          <p:nvPr/>
        </p:nvSpPr>
        <p:spPr bwMode="auto">
          <a:xfrm>
            <a:off x="6192838" y="2273300"/>
            <a:ext cx="1622425" cy="1200150"/>
          </a:xfrm>
          <a:prstGeom prst="rect">
            <a:avLst/>
          </a:prstGeom>
          <a:solidFill>
            <a:srgbClr val="000090"/>
          </a:solidFill>
          <a:ln w="57150">
            <a:solidFill>
              <a:schemeClr val="tx1"/>
            </a:solidFill>
            <a:miter lim="800000"/>
            <a:headEnd/>
            <a:tailEnd/>
          </a:ln>
        </p:spPr>
        <p:txBody>
          <a:bodyPr wrap="none">
            <a:spAutoFit/>
          </a:bodyPr>
          <a:lstStyle/>
          <a:p>
            <a:pPr algn="ctr"/>
            <a:r>
              <a:rPr lang="en-US" sz="3600">
                <a:solidFill>
                  <a:srgbClr val="FFFFFF"/>
                </a:solidFill>
                <a:latin typeface="Arial" pitchFamily="34" charset="0"/>
              </a:rPr>
              <a:t>Senior</a:t>
            </a:r>
            <a:br>
              <a:rPr lang="en-US" sz="3600">
                <a:solidFill>
                  <a:srgbClr val="FFFFFF"/>
                </a:solidFill>
                <a:latin typeface="Arial" pitchFamily="34" charset="0"/>
              </a:rPr>
            </a:br>
            <a:r>
              <a:rPr lang="en-US" sz="3600">
                <a:solidFill>
                  <a:srgbClr val="FFFFFF"/>
                </a:solidFill>
                <a:latin typeface="Arial" pitchFamily="34" charset="0"/>
              </a:rPr>
              <a:t>Pastor</a:t>
            </a:r>
          </a:p>
        </p:txBody>
      </p:sp>
      <p:sp>
        <p:nvSpPr>
          <p:cNvPr id="22" name="Text Box 10"/>
          <p:cNvSpPr txBox="1">
            <a:spLocks noChangeArrowheads="1"/>
          </p:cNvSpPr>
          <p:nvPr/>
        </p:nvSpPr>
        <p:spPr bwMode="auto">
          <a:xfrm>
            <a:off x="3760788" y="2286000"/>
            <a:ext cx="1622425" cy="1200150"/>
          </a:xfrm>
          <a:prstGeom prst="rect">
            <a:avLst/>
          </a:prstGeom>
          <a:solidFill>
            <a:srgbClr val="000090"/>
          </a:solidFill>
          <a:ln w="57150">
            <a:solidFill>
              <a:schemeClr val="tx1"/>
            </a:solidFill>
            <a:miter lim="800000"/>
            <a:headEnd/>
            <a:tailEnd/>
          </a:ln>
        </p:spPr>
        <p:txBody>
          <a:bodyPr wrap="none">
            <a:spAutoFit/>
          </a:bodyPr>
          <a:lstStyle/>
          <a:p>
            <a:pPr algn="ctr"/>
            <a:r>
              <a:rPr lang="en-US" sz="3600">
                <a:solidFill>
                  <a:srgbClr val="FFFFFF"/>
                </a:solidFill>
                <a:latin typeface="Arial" pitchFamily="34" charset="0"/>
              </a:rPr>
              <a:t>Senior</a:t>
            </a:r>
            <a:br>
              <a:rPr lang="en-US" sz="3600">
                <a:solidFill>
                  <a:srgbClr val="FFFFFF"/>
                </a:solidFill>
                <a:latin typeface="Arial" pitchFamily="34" charset="0"/>
              </a:rPr>
            </a:br>
            <a:r>
              <a:rPr lang="en-US" sz="3600">
                <a:solidFill>
                  <a:srgbClr val="FFFFFF"/>
                </a:solidFill>
                <a:latin typeface="Arial" pitchFamily="34" charset="0"/>
              </a:rPr>
              <a:t>Pastor</a:t>
            </a:r>
          </a:p>
        </p:txBody>
      </p:sp>
      <p:sp>
        <p:nvSpPr>
          <p:cNvPr id="23" name="Text Box 14"/>
          <p:cNvSpPr txBox="1">
            <a:spLocks noChangeArrowheads="1"/>
          </p:cNvSpPr>
          <p:nvPr/>
        </p:nvSpPr>
        <p:spPr bwMode="auto">
          <a:xfrm>
            <a:off x="1309688" y="2286000"/>
            <a:ext cx="1622425" cy="1200150"/>
          </a:xfrm>
          <a:prstGeom prst="rect">
            <a:avLst/>
          </a:prstGeom>
          <a:solidFill>
            <a:srgbClr val="000090"/>
          </a:solidFill>
          <a:ln w="57150">
            <a:solidFill>
              <a:schemeClr val="tx1"/>
            </a:solidFill>
            <a:miter lim="800000"/>
            <a:headEnd/>
            <a:tailEnd/>
          </a:ln>
        </p:spPr>
        <p:txBody>
          <a:bodyPr wrap="none">
            <a:spAutoFit/>
          </a:bodyPr>
          <a:lstStyle/>
          <a:p>
            <a:pPr algn="ctr"/>
            <a:r>
              <a:rPr lang="en-US" sz="3600">
                <a:solidFill>
                  <a:srgbClr val="FFFFFF"/>
                </a:solidFill>
                <a:latin typeface="Arial" pitchFamily="34" charset="0"/>
              </a:rPr>
              <a:t>Senior</a:t>
            </a:r>
            <a:br>
              <a:rPr lang="en-US" sz="3600">
                <a:solidFill>
                  <a:srgbClr val="FFFFFF"/>
                </a:solidFill>
                <a:latin typeface="Arial" pitchFamily="34" charset="0"/>
              </a:rPr>
            </a:br>
            <a:r>
              <a:rPr lang="en-US" sz="3600">
                <a:solidFill>
                  <a:srgbClr val="FFFFFF"/>
                </a:solidFill>
                <a:latin typeface="Arial" pitchFamily="34" charset="0"/>
              </a:rPr>
              <a:t>Pastor</a:t>
            </a:r>
          </a:p>
        </p:txBody>
      </p:sp>
      <p:sp>
        <p:nvSpPr>
          <p:cNvPr id="24" name="Line 16"/>
          <p:cNvSpPr>
            <a:spLocks noChangeShapeType="1"/>
          </p:cNvSpPr>
          <p:nvPr/>
        </p:nvSpPr>
        <p:spPr bwMode="auto">
          <a:xfrm>
            <a:off x="4489450" y="1905000"/>
            <a:ext cx="0" cy="381000"/>
          </a:xfrm>
          <a:prstGeom prst="line">
            <a:avLst/>
          </a:prstGeom>
          <a:noFill/>
          <a:ln w="38100">
            <a:solidFill>
              <a:schemeClr val="bg1"/>
            </a:solidFill>
            <a:round/>
            <a:headEnd type="triangle" w="med" len="med"/>
            <a:tailEnd/>
          </a:ln>
        </p:spPr>
        <p:txBody>
          <a:bodyPr/>
          <a:lstStyle/>
          <a:p>
            <a:endParaRPr lang="en-US"/>
          </a:p>
        </p:txBody>
      </p:sp>
      <p:sp>
        <p:nvSpPr>
          <p:cNvPr id="25" name="Line 17"/>
          <p:cNvSpPr>
            <a:spLocks noChangeShapeType="1"/>
          </p:cNvSpPr>
          <p:nvPr/>
        </p:nvSpPr>
        <p:spPr bwMode="auto">
          <a:xfrm>
            <a:off x="2051050" y="1905000"/>
            <a:ext cx="0" cy="381000"/>
          </a:xfrm>
          <a:prstGeom prst="line">
            <a:avLst/>
          </a:prstGeom>
          <a:noFill/>
          <a:ln w="38100">
            <a:solidFill>
              <a:schemeClr val="bg1"/>
            </a:solidFill>
            <a:round/>
            <a:headEnd type="triangle" w="med" len="med"/>
            <a:tailEnd/>
          </a:ln>
        </p:spPr>
        <p:txBody>
          <a:bodyPr/>
          <a:lstStyle/>
          <a:p>
            <a:endParaRPr lang="en-US"/>
          </a:p>
        </p:txBody>
      </p:sp>
      <p:sp>
        <p:nvSpPr>
          <p:cNvPr id="27" name="Text Box 29"/>
          <p:cNvSpPr txBox="1">
            <a:spLocks noChangeArrowheads="1"/>
          </p:cNvSpPr>
          <p:nvPr/>
        </p:nvSpPr>
        <p:spPr bwMode="auto">
          <a:xfrm>
            <a:off x="8172450" y="76200"/>
            <a:ext cx="869950" cy="461963"/>
          </a:xfrm>
          <a:prstGeom prst="rect">
            <a:avLst/>
          </a:prstGeom>
          <a:noFill/>
          <a:ln w="9525">
            <a:noFill/>
            <a:miter lim="800000"/>
            <a:headEnd/>
            <a:tailEnd/>
          </a:ln>
          <a:effectLst>
            <a:outerShdw dist="35921" dir="2700000" algn="ctr" rotWithShape="0">
              <a:srgbClr val="3E3E5C">
                <a:alpha val="74997"/>
              </a:srgbClr>
            </a:outerShdw>
          </a:effectLst>
        </p:spPr>
        <p:txBody>
          <a:bodyPr wrap="none">
            <a:spAutoFit/>
          </a:bodyPr>
          <a:lstStyle/>
          <a:p>
            <a:pPr fontAlgn="auto">
              <a:spcBef>
                <a:spcPts val="0"/>
              </a:spcBef>
              <a:spcAft>
                <a:spcPts val="0"/>
              </a:spcAft>
              <a:defRPr/>
            </a:pPr>
            <a:r>
              <a:rPr lang="en-US" sz="2400" kern="0" dirty="0">
                <a:solidFill>
                  <a:srgbClr val="FFFFFF"/>
                </a:solidFill>
                <a:latin typeface="Arial" charset="0"/>
                <a:ea typeface="ＭＳ Ｐゴシック" charset="0"/>
              </a:rPr>
              <a:t>244a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47142"/>
                                        </p:tgtEl>
                                        <p:attrNameLst>
                                          <p:attrName>style.visibility</p:attrName>
                                        </p:attrNameLst>
                                      </p:cBhvr>
                                      <p:to>
                                        <p:strVal val="visible"/>
                                      </p:to>
                                    </p:set>
                                    <p:animEffect transition="in" filter="dissolve">
                                      <p:cBhvr>
                                        <p:cTn id="7" dur="500"/>
                                        <p:tgtEl>
                                          <p:spTgt spid="34714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47139"/>
                                        </p:tgtEl>
                                        <p:attrNameLst>
                                          <p:attrName>style.visibility</p:attrName>
                                        </p:attrNameLst>
                                      </p:cBhvr>
                                      <p:to>
                                        <p:strVal val="visible"/>
                                      </p:to>
                                    </p:set>
                                    <p:animEffect transition="in" filter="dissolve">
                                      <p:cBhvr>
                                        <p:cTn id="11" dur="500"/>
                                        <p:tgtEl>
                                          <p:spTgt spid="347139"/>
                                        </p:tgtEl>
                                      </p:cBhvr>
                                    </p:animEffect>
                                  </p:childTnLst>
                                </p:cTn>
                              </p:par>
                              <p:par>
                                <p:cTn id="12" presetID="9" presetClass="entr" presetSubtype="0" fill="hold" nodeType="withEffect">
                                  <p:stCondLst>
                                    <p:cond delay="0"/>
                                  </p:stCondLst>
                                  <p:childTnLst>
                                    <p:set>
                                      <p:cBhvr>
                                        <p:cTn id="13" dur="1" fill="hold">
                                          <p:stCondLst>
                                            <p:cond delay="0"/>
                                          </p:stCondLst>
                                        </p:cTn>
                                        <p:tgtEl>
                                          <p:spTgt spid="347140"/>
                                        </p:tgtEl>
                                        <p:attrNameLst>
                                          <p:attrName>style.visibility</p:attrName>
                                        </p:attrNameLst>
                                      </p:cBhvr>
                                      <p:to>
                                        <p:strVal val="visible"/>
                                      </p:to>
                                    </p:set>
                                    <p:animEffect transition="in" filter="dissolve">
                                      <p:cBhvr>
                                        <p:cTn id="14" dur="500"/>
                                        <p:tgtEl>
                                          <p:spTgt spid="3471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47141"/>
                                        </p:tgtEl>
                                        <p:attrNameLst>
                                          <p:attrName>style.visibility</p:attrName>
                                        </p:attrNameLst>
                                      </p:cBhvr>
                                      <p:to>
                                        <p:strVal val="visible"/>
                                      </p:to>
                                    </p:set>
                                    <p:animEffect transition="in" filter="dissolve">
                                      <p:cBhvr>
                                        <p:cTn id="17" dur="500"/>
                                        <p:tgtEl>
                                          <p:spTgt spid="347141"/>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347146"/>
                                        </p:tgtEl>
                                        <p:attrNameLst>
                                          <p:attrName>style.visibility</p:attrName>
                                        </p:attrNameLst>
                                      </p:cBhvr>
                                      <p:to>
                                        <p:strVal val="visible"/>
                                      </p:to>
                                    </p:set>
                                    <p:animEffect transition="in" filter="dissolve">
                                      <p:cBhvr>
                                        <p:cTn id="21" dur="500"/>
                                        <p:tgtEl>
                                          <p:spTgt spid="34714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47143"/>
                                        </p:tgtEl>
                                        <p:attrNameLst>
                                          <p:attrName>style.visibility</p:attrName>
                                        </p:attrNameLst>
                                      </p:cBhvr>
                                      <p:to>
                                        <p:strVal val="visible"/>
                                      </p:to>
                                    </p:set>
                                    <p:animEffect transition="in" filter="dissolve">
                                      <p:cBhvr>
                                        <p:cTn id="24" dur="500"/>
                                        <p:tgtEl>
                                          <p:spTgt spid="347143"/>
                                        </p:tgtEl>
                                      </p:cBhvr>
                                    </p:animEffect>
                                  </p:childTnLst>
                                </p:cTn>
                              </p:par>
                              <p:par>
                                <p:cTn id="25" presetID="9" presetClass="entr" presetSubtype="0" fill="hold" nodeType="withEffect">
                                  <p:stCondLst>
                                    <p:cond delay="0"/>
                                  </p:stCondLst>
                                  <p:childTnLst>
                                    <p:set>
                                      <p:cBhvr>
                                        <p:cTn id="26" dur="1" fill="hold">
                                          <p:stCondLst>
                                            <p:cond delay="0"/>
                                          </p:stCondLst>
                                        </p:cTn>
                                        <p:tgtEl>
                                          <p:spTgt spid="347144"/>
                                        </p:tgtEl>
                                        <p:attrNameLst>
                                          <p:attrName>style.visibility</p:attrName>
                                        </p:attrNameLst>
                                      </p:cBhvr>
                                      <p:to>
                                        <p:strVal val="visible"/>
                                      </p:to>
                                    </p:set>
                                    <p:animEffect transition="in" filter="dissolve">
                                      <p:cBhvr>
                                        <p:cTn id="27" dur="500"/>
                                        <p:tgtEl>
                                          <p:spTgt spid="34714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47145"/>
                                        </p:tgtEl>
                                        <p:attrNameLst>
                                          <p:attrName>style.visibility</p:attrName>
                                        </p:attrNameLst>
                                      </p:cBhvr>
                                      <p:to>
                                        <p:strVal val="visible"/>
                                      </p:to>
                                    </p:set>
                                    <p:animEffect transition="in" filter="dissolve">
                                      <p:cBhvr>
                                        <p:cTn id="30" dur="500"/>
                                        <p:tgtEl>
                                          <p:spTgt spid="347145"/>
                                        </p:tgtEl>
                                      </p:cBhvr>
                                    </p:animEffect>
                                  </p:childTnLst>
                                </p:cTn>
                              </p:par>
                            </p:childTnLst>
                          </p:cTn>
                        </p:par>
                        <p:par>
                          <p:cTn id="31" fill="hold" nodeType="afterGroup">
                            <p:stCondLst>
                              <p:cond delay="1500"/>
                            </p:stCondLst>
                            <p:childTnLst>
                              <p:par>
                                <p:cTn id="32" presetID="9" presetClass="entr" presetSubtype="0" fill="hold" grpId="0" nodeType="afterEffect">
                                  <p:stCondLst>
                                    <p:cond delay="0"/>
                                  </p:stCondLst>
                                  <p:childTnLst>
                                    <p:set>
                                      <p:cBhvr>
                                        <p:cTn id="33" dur="1" fill="hold">
                                          <p:stCondLst>
                                            <p:cond delay="0"/>
                                          </p:stCondLst>
                                        </p:cTn>
                                        <p:tgtEl>
                                          <p:spTgt spid="347150"/>
                                        </p:tgtEl>
                                        <p:attrNameLst>
                                          <p:attrName>style.visibility</p:attrName>
                                        </p:attrNameLst>
                                      </p:cBhvr>
                                      <p:to>
                                        <p:strVal val="visible"/>
                                      </p:to>
                                    </p:set>
                                    <p:animEffect transition="in" filter="dissolve">
                                      <p:cBhvr>
                                        <p:cTn id="34" dur="500"/>
                                        <p:tgtEl>
                                          <p:spTgt spid="347150"/>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47147"/>
                                        </p:tgtEl>
                                        <p:attrNameLst>
                                          <p:attrName>style.visibility</p:attrName>
                                        </p:attrNameLst>
                                      </p:cBhvr>
                                      <p:to>
                                        <p:strVal val="visible"/>
                                      </p:to>
                                    </p:set>
                                    <p:animEffect transition="in" filter="dissolve">
                                      <p:cBhvr>
                                        <p:cTn id="37" dur="500"/>
                                        <p:tgtEl>
                                          <p:spTgt spid="347147"/>
                                        </p:tgtEl>
                                      </p:cBhvr>
                                    </p:animEffect>
                                  </p:childTnLst>
                                </p:cTn>
                              </p:par>
                              <p:par>
                                <p:cTn id="38" presetID="9" presetClass="entr" presetSubtype="0" fill="hold" nodeType="withEffect">
                                  <p:stCondLst>
                                    <p:cond delay="0"/>
                                  </p:stCondLst>
                                  <p:childTnLst>
                                    <p:set>
                                      <p:cBhvr>
                                        <p:cTn id="39" dur="1" fill="hold">
                                          <p:stCondLst>
                                            <p:cond delay="0"/>
                                          </p:stCondLst>
                                        </p:cTn>
                                        <p:tgtEl>
                                          <p:spTgt spid="347148"/>
                                        </p:tgtEl>
                                        <p:attrNameLst>
                                          <p:attrName>style.visibility</p:attrName>
                                        </p:attrNameLst>
                                      </p:cBhvr>
                                      <p:to>
                                        <p:strVal val="visible"/>
                                      </p:to>
                                    </p:set>
                                    <p:animEffect transition="in" filter="dissolve">
                                      <p:cBhvr>
                                        <p:cTn id="40" dur="500"/>
                                        <p:tgtEl>
                                          <p:spTgt spid="34714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47149"/>
                                        </p:tgtEl>
                                        <p:attrNameLst>
                                          <p:attrName>style.visibility</p:attrName>
                                        </p:attrNameLst>
                                      </p:cBhvr>
                                      <p:to>
                                        <p:strVal val="visible"/>
                                      </p:to>
                                    </p:set>
                                    <p:animEffect transition="in" filter="dissolve">
                                      <p:cBhvr>
                                        <p:cTn id="43" dur="500"/>
                                        <p:tgtEl>
                                          <p:spTgt spid="347149"/>
                                        </p:tgtEl>
                                      </p:cBhvr>
                                    </p:animEffect>
                                  </p:childTnLst>
                                </p:cTn>
                              </p:par>
                            </p:childTnLst>
                          </p:cTn>
                        </p:par>
                        <p:par>
                          <p:cTn id="44" fill="hold" nodeType="afterGroup">
                            <p:stCondLst>
                              <p:cond delay="2000"/>
                            </p:stCondLst>
                            <p:childTnLst>
                              <p:par>
                                <p:cTn id="45" presetID="9" presetClass="entr" presetSubtype="0" fill="hold" grpId="0" nodeType="afterEffect">
                                  <p:stCondLst>
                                    <p:cond delay="0"/>
                                  </p:stCondLst>
                                  <p:childTnLst>
                                    <p:set>
                                      <p:cBhvr>
                                        <p:cTn id="46" dur="1" fill="hold">
                                          <p:stCondLst>
                                            <p:cond delay="0"/>
                                          </p:stCondLst>
                                        </p:cTn>
                                        <p:tgtEl>
                                          <p:spTgt spid="347152"/>
                                        </p:tgtEl>
                                        <p:attrNameLst>
                                          <p:attrName>style.visibility</p:attrName>
                                        </p:attrNameLst>
                                      </p:cBhvr>
                                      <p:to>
                                        <p:strVal val="visible"/>
                                      </p:to>
                                    </p:set>
                                    <p:animEffect transition="in" filter="dissolve">
                                      <p:cBhvr>
                                        <p:cTn id="47" dur="2000"/>
                                        <p:tgtEl>
                                          <p:spTgt spid="347152"/>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47153"/>
                                        </p:tgtEl>
                                        <p:attrNameLst>
                                          <p:attrName>style.visibility</p:attrName>
                                        </p:attrNameLst>
                                      </p:cBhvr>
                                      <p:to>
                                        <p:strVal val="visible"/>
                                      </p:to>
                                    </p:set>
                                    <p:animEffect transition="in" filter="dissolve">
                                      <p:cBhvr>
                                        <p:cTn id="50" dur="500"/>
                                        <p:tgtEl>
                                          <p:spTgt spid="34715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47138"/>
                                        </p:tgtEl>
                                        <p:attrNameLst>
                                          <p:attrName>style.visibility</p:attrName>
                                        </p:attrNameLst>
                                      </p:cBhvr>
                                      <p:to>
                                        <p:strVal val="visible"/>
                                      </p:to>
                                    </p:set>
                                    <p:animEffect transition="in" filter="dissolve">
                                      <p:cBhvr>
                                        <p:cTn id="53" dur="500"/>
                                        <p:tgtEl>
                                          <p:spTgt spid="347138"/>
                                        </p:tgtEl>
                                      </p:cBhvr>
                                    </p:animEffect>
                                  </p:childTnLst>
                                </p:cTn>
                              </p:par>
                            </p:childTnLst>
                          </p:cTn>
                        </p:par>
                        <p:par>
                          <p:cTn id="54" fill="hold" nodeType="afterGroup">
                            <p:stCondLst>
                              <p:cond delay="4000"/>
                            </p:stCondLst>
                            <p:childTnLst>
                              <p:par>
                                <p:cTn id="55" presetID="9"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dissolve">
                                      <p:cBhvr>
                                        <p:cTn id="57" dur="500"/>
                                        <p:tgtEl>
                                          <p:spTgt spid="21"/>
                                        </p:tgtEl>
                                      </p:cBhvr>
                                    </p:animEffect>
                                  </p:childTnLst>
                                </p:cTn>
                              </p:par>
                            </p:childTnLst>
                          </p:cTn>
                        </p:par>
                        <p:par>
                          <p:cTn id="58" fill="hold" nodeType="afterGroup">
                            <p:stCondLst>
                              <p:cond delay="4500"/>
                            </p:stCondLst>
                            <p:childTnLst>
                              <p:par>
                                <p:cTn id="59" presetID="9"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dissolve">
                                      <p:cBhvr>
                                        <p:cTn id="61" dur="500"/>
                                        <p:tgtEl>
                                          <p:spTgt spid="22"/>
                                        </p:tgtEl>
                                      </p:cBhvr>
                                    </p:animEffect>
                                  </p:childTnLst>
                                </p:cTn>
                              </p:par>
                            </p:childTnLst>
                          </p:cTn>
                        </p:par>
                        <p:par>
                          <p:cTn id="62" fill="hold" nodeType="afterGroup">
                            <p:stCondLst>
                              <p:cond delay="5000"/>
                            </p:stCondLst>
                            <p:childTnLst>
                              <p:par>
                                <p:cTn id="63" presetID="9"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dissolve">
                                      <p:cBhvr>
                                        <p:cTn id="65" dur="500"/>
                                        <p:tgtEl>
                                          <p:spTgt spid="23"/>
                                        </p:tgtEl>
                                      </p:cBhvr>
                                    </p:animEffect>
                                  </p:childTnLst>
                                </p:cTn>
                              </p:par>
                            </p:childTnLst>
                          </p:cTn>
                        </p:par>
                        <p:par>
                          <p:cTn id="66" fill="hold" nodeType="afterGroup">
                            <p:stCondLst>
                              <p:cond delay="5500"/>
                            </p:stCondLst>
                            <p:childTnLst>
                              <p:par>
                                <p:cTn id="67" presetID="9" presetClass="entr" presetSubtype="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dissolve">
                                      <p:cBhvr>
                                        <p:cTn id="69" dur="2000"/>
                                        <p:tgtEl>
                                          <p:spTgt spid="24"/>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dissolve">
                                      <p:cBhvr>
                                        <p:cTn id="72" dur="500"/>
                                        <p:tgtEl>
                                          <p:spTgt spid="25"/>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dissolve">
                                      <p:cBhvr>
                                        <p:cTn id="75" dur="500"/>
                                        <p:tgtEl>
                                          <p:spTgt spid="20"/>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347151"/>
                                        </p:tgtEl>
                                        <p:attrNameLst>
                                          <p:attrName>style.visibility</p:attrName>
                                        </p:attrNameLst>
                                      </p:cBhvr>
                                      <p:to>
                                        <p:strVal val="visible"/>
                                      </p:to>
                                    </p:set>
                                    <p:animEffect transition="in" filter="dissolve">
                                      <p:cBhvr>
                                        <p:cTn id="78" dur="500"/>
                                        <p:tgtEl>
                                          <p:spTgt spid="347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animBg="1"/>
      <p:bldP spid="347139" grpId="0" animBg="1"/>
      <p:bldP spid="347141" grpId="0"/>
      <p:bldP spid="347142" grpId="0" animBg="1"/>
      <p:bldP spid="347143" grpId="0" animBg="1"/>
      <p:bldP spid="347145" grpId="0"/>
      <p:bldP spid="347146" grpId="0" animBg="1"/>
      <p:bldP spid="347147" grpId="0" animBg="1"/>
      <p:bldP spid="347149" grpId="0"/>
      <p:bldP spid="347150" grpId="0" animBg="1"/>
      <p:bldP spid="347151" grpId="0" animBg="1"/>
      <p:bldP spid="347152" grpId="0" animBg="1"/>
      <p:bldP spid="347153" grpId="0" animBg="1"/>
      <p:bldP spid="20" grpId="0" animBg="1"/>
      <p:bldP spid="21" grpId="0" animBg="1"/>
      <p:bldP spid="22" grpId="0" animBg="1"/>
      <p:bldP spid="23" grpId="0" animBg="1"/>
      <p:bldP spid="24" grpId="0" animBg="1"/>
      <p:bldP spid="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Line 2"/>
          <p:cNvSpPr>
            <a:spLocks noChangeShapeType="1"/>
          </p:cNvSpPr>
          <p:nvPr/>
        </p:nvSpPr>
        <p:spPr bwMode="auto">
          <a:xfrm>
            <a:off x="8229600" y="4495800"/>
            <a:ext cx="1588" cy="381000"/>
          </a:xfrm>
          <a:prstGeom prst="line">
            <a:avLst/>
          </a:prstGeom>
          <a:noFill/>
          <a:ln w="38100">
            <a:solidFill>
              <a:schemeClr val="bg1"/>
            </a:solidFill>
            <a:round/>
            <a:headEnd type="triangle" w="med" len="med"/>
            <a:tailEnd/>
          </a:ln>
        </p:spPr>
        <p:txBody>
          <a:bodyPr/>
          <a:lstStyle/>
          <a:p>
            <a:endParaRPr lang="en-US"/>
          </a:p>
        </p:txBody>
      </p:sp>
      <p:sp>
        <p:nvSpPr>
          <p:cNvPr id="349187" name="Line 3"/>
          <p:cNvSpPr>
            <a:spLocks noChangeShapeType="1"/>
          </p:cNvSpPr>
          <p:nvPr/>
        </p:nvSpPr>
        <p:spPr bwMode="auto">
          <a:xfrm>
            <a:off x="6705600" y="4495800"/>
            <a:ext cx="1588" cy="381000"/>
          </a:xfrm>
          <a:prstGeom prst="line">
            <a:avLst/>
          </a:prstGeom>
          <a:noFill/>
          <a:ln w="38100">
            <a:solidFill>
              <a:schemeClr val="bg1"/>
            </a:solidFill>
            <a:round/>
            <a:headEnd type="triangle" w="med" len="med"/>
            <a:tailEnd/>
          </a:ln>
        </p:spPr>
        <p:txBody>
          <a:bodyPr/>
          <a:lstStyle/>
          <a:p>
            <a:endParaRPr lang="en-US"/>
          </a:p>
        </p:txBody>
      </p:sp>
      <p:sp>
        <p:nvSpPr>
          <p:cNvPr id="349188" name="Line 4"/>
          <p:cNvSpPr>
            <a:spLocks noChangeShapeType="1"/>
          </p:cNvSpPr>
          <p:nvPr/>
        </p:nvSpPr>
        <p:spPr bwMode="auto">
          <a:xfrm>
            <a:off x="5334000" y="4495800"/>
            <a:ext cx="1588" cy="381000"/>
          </a:xfrm>
          <a:prstGeom prst="line">
            <a:avLst/>
          </a:prstGeom>
          <a:noFill/>
          <a:ln w="38100">
            <a:solidFill>
              <a:schemeClr val="bg1"/>
            </a:solidFill>
            <a:round/>
            <a:headEnd type="triangle" w="med" len="med"/>
            <a:tailEnd/>
          </a:ln>
        </p:spPr>
        <p:txBody>
          <a:bodyPr/>
          <a:lstStyle/>
          <a:p>
            <a:endParaRPr lang="en-US"/>
          </a:p>
        </p:txBody>
      </p:sp>
      <p:sp>
        <p:nvSpPr>
          <p:cNvPr id="349189" name="Line 5"/>
          <p:cNvSpPr>
            <a:spLocks noChangeShapeType="1"/>
          </p:cNvSpPr>
          <p:nvPr/>
        </p:nvSpPr>
        <p:spPr bwMode="auto">
          <a:xfrm>
            <a:off x="3733800" y="4495800"/>
            <a:ext cx="1588" cy="381000"/>
          </a:xfrm>
          <a:prstGeom prst="line">
            <a:avLst/>
          </a:prstGeom>
          <a:noFill/>
          <a:ln w="38100">
            <a:solidFill>
              <a:schemeClr val="bg1"/>
            </a:solidFill>
            <a:round/>
            <a:headEnd type="triangle" w="med" len="med"/>
            <a:tailEnd/>
          </a:ln>
        </p:spPr>
        <p:txBody>
          <a:bodyPr/>
          <a:lstStyle/>
          <a:p>
            <a:endParaRPr lang="en-US"/>
          </a:p>
        </p:txBody>
      </p:sp>
      <p:sp>
        <p:nvSpPr>
          <p:cNvPr id="349190" name="Text Box 6"/>
          <p:cNvSpPr txBox="1">
            <a:spLocks noChangeArrowheads="1"/>
          </p:cNvSpPr>
          <p:nvPr/>
        </p:nvSpPr>
        <p:spPr bwMode="auto">
          <a:xfrm>
            <a:off x="1676400" y="1371600"/>
            <a:ext cx="5867400" cy="698500"/>
          </a:xfrm>
          <a:prstGeom prst="rect">
            <a:avLst/>
          </a:prstGeom>
          <a:solidFill>
            <a:srgbClr val="000082"/>
          </a:solidFill>
          <a:ln w="57150">
            <a:solidFill>
              <a:schemeClr val="tx1"/>
            </a:solidFill>
            <a:miter lim="800000"/>
            <a:headEnd/>
            <a:tailEnd/>
          </a:ln>
        </p:spPr>
        <p:txBody>
          <a:bodyPr>
            <a:spAutoFit/>
          </a:bodyPr>
          <a:lstStyle/>
          <a:p>
            <a:pPr algn="ctr"/>
            <a:r>
              <a:rPr lang="en-US" sz="3600">
                <a:solidFill>
                  <a:srgbClr val="FFFFFF"/>
                </a:solidFill>
                <a:latin typeface="Arial" pitchFamily="34" charset="0"/>
              </a:rPr>
              <a:t>Synod</a:t>
            </a:r>
          </a:p>
        </p:txBody>
      </p:sp>
      <p:sp>
        <p:nvSpPr>
          <p:cNvPr id="251911" name="Line 7"/>
          <p:cNvSpPr>
            <a:spLocks noChangeShapeType="1"/>
          </p:cNvSpPr>
          <p:nvPr/>
        </p:nvSpPr>
        <p:spPr bwMode="auto">
          <a:xfrm>
            <a:off x="8299450" y="5335588"/>
            <a:ext cx="1588" cy="469900"/>
          </a:xfrm>
          <a:prstGeom prst="line">
            <a:avLst/>
          </a:prstGeom>
          <a:noFill/>
          <a:ln w="38100">
            <a:solidFill>
              <a:schemeClr val="bg1"/>
            </a:solidFill>
            <a:round/>
            <a:headEnd/>
            <a:tailEnd/>
          </a:ln>
        </p:spPr>
        <p:txBody>
          <a:bodyPr/>
          <a:lstStyle/>
          <a:p>
            <a:endParaRPr lang="en-US"/>
          </a:p>
        </p:txBody>
      </p:sp>
      <p:pic>
        <p:nvPicPr>
          <p:cNvPr id="251912" name="Picture 8"/>
          <p:cNvPicPr>
            <a:picLocks noChangeAspect="1" noChangeArrowheads="1"/>
          </p:cNvPicPr>
          <p:nvPr/>
        </p:nvPicPr>
        <p:blipFill>
          <a:blip r:embed="rId3" cstate="print">
            <a:lum bright="-42000"/>
          </a:blip>
          <a:srcRect l="1917"/>
          <a:stretch>
            <a:fillRect/>
          </a:stretch>
        </p:blipFill>
        <p:spPr bwMode="auto">
          <a:xfrm>
            <a:off x="7835900" y="5791200"/>
            <a:ext cx="960438" cy="830263"/>
          </a:xfrm>
          <a:prstGeom prst="rect">
            <a:avLst/>
          </a:prstGeom>
          <a:noFill/>
          <a:ln w="57150">
            <a:solidFill>
              <a:srgbClr val="000000"/>
            </a:solidFill>
            <a:miter lim="800000"/>
            <a:headEnd/>
            <a:tailEnd/>
          </a:ln>
        </p:spPr>
      </p:pic>
      <p:sp>
        <p:nvSpPr>
          <p:cNvPr id="349193" name="Text Box 9"/>
          <p:cNvSpPr txBox="1">
            <a:spLocks noChangeArrowheads="1"/>
          </p:cNvSpPr>
          <p:nvPr/>
        </p:nvSpPr>
        <p:spPr bwMode="auto">
          <a:xfrm>
            <a:off x="7835900" y="5943600"/>
            <a:ext cx="1017588" cy="3968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2000">
                <a:solidFill>
                  <a:srgbClr val="FFFFFF"/>
                </a:solidFill>
                <a:latin typeface="Arial" charset="0"/>
                <a:ea typeface="ＭＳ Ｐゴシック" charset="0"/>
              </a:rPr>
              <a:t>People</a:t>
            </a:r>
          </a:p>
        </p:txBody>
      </p:sp>
      <p:sp>
        <p:nvSpPr>
          <p:cNvPr id="251914" name="Text Box 10"/>
          <p:cNvSpPr txBox="1">
            <a:spLocks noChangeArrowheads="1"/>
          </p:cNvSpPr>
          <p:nvPr/>
        </p:nvSpPr>
        <p:spPr bwMode="auto">
          <a:xfrm>
            <a:off x="7607300" y="4845050"/>
            <a:ext cx="1384300" cy="758825"/>
          </a:xfrm>
          <a:prstGeom prst="rect">
            <a:avLst/>
          </a:prstGeom>
          <a:solidFill>
            <a:srgbClr val="000000"/>
          </a:solidFill>
          <a:ln w="57150">
            <a:solidFill>
              <a:schemeClr val="tx1"/>
            </a:solidFill>
            <a:miter lim="800000"/>
            <a:headEnd/>
            <a:tailEnd/>
          </a:ln>
        </p:spPr>
        <p:txBody>
          <a:bodyPr wrap="none">
            <a:spAutoFit/>
          </a:bodyPr>
          <a:lstStyle/>
          <a:p>
            <a:pPr algn="ctr"/>
            <a:r>
              <a:rPr lang="en-US" sz="2000">
                <a:solidFill>
                  <a:srgbClr val="FFFFFF"/>
                </a:solidFill>
                <a:latin typeface="Arial" pitchFamily="34" charset="0"/>
              </a:rPr>
              <a:t>Elders </a:t>
            </a:r>
            <a:br>
              <a:rPr lang="en-US" sz="2000">
                <a:solidFill>
                  <a:srgbClr val="FFFFFF"/>
                </a:solidFill>
                <a:latin typeface="Arial" pitchFamily="34" charset="0"/>
              </a:rPr>
            </a:br>
            <a:r>
              <a:rPr lang="en-US" sz="2000">
                <a:solidFill>
                  <a:srgbClr val="FFFFFF"/>
                </a:solidFill>
                <a:latin typeface="Arial" pitchFamily="34" charset="0"/>
              </a:rPr>
              <a:t>(Session)</a:t>
            </a:r>
          </a:p>
        </p:txBody>
      </p:sp>
      <p:sp>
        <p:nvSpPr>
          <p:cNvPr id="349195" name="Text Box 11"/>
          <p:cNvSpPr txBox="1">
            <a:spLocks noChangeArrowheads="1"/>
          </p:cNvSpPr>
          <p:nvPr/>
        </p:nvSpPr>
        <p:spPr bwMode="auto">
          <a:xfrm>
            <a:off x="76200" y="2667000"/>
            <a:ext cx="4191000" cy="698500"/>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3600">
                <a:solidFill>
                  <a:srgbClr val="FFFFFF"/>
                </a:solidFill>
                <a:latin typeface="Arial" charset="0"/>
                <a:ea typeface="ＭＳ Ｐゴシック" charset="0"/>
              </a:rPr>
              <a:t>Presbytery</a:t>
            </a:r>
          </a:p>
        </p:txBody>
      </p:sp>
      <p:sp>
        <p:nvSpPr>
          <p:cNvPr id="349196" name="Line 12"/>
          <p:cNvSpPr>
            <a:spLocks noChangeShapeType="1"/>
          </p:cNvSpPr>
          <p:nvPr/>
        </p:nvSpPr>
        <p:spPr bwMode="auto">
          <a:xfrm>
            <a:off x="2209800" y="4495800"/>
            <a:ext cx="1588" cy="381000"/>
          </a:xfrm>
          <a:prstGeom prst="line">
            <a:avLst/>
          </a:prstGeom>
          <a:noFill/>
          <a:ln w="38100">
            <a:solidFill>
              <a:schemeClr val="bg1"/>
            </a:solidFill>
            <a:round/>
            <a:headEnd type="triangle" w="med" len="med"/>
            <a:tailEnd/>
          </a:ln>
        </p:spPr>
        <p:txBody>
          <a:bodyPr/>
          <a:lstStyle/>
          <a:p>
            <a:endParaRPr lang="en-US"/>
          </a:p>
        </p:txBody>
      </p:sp>
      <p:sp>
        <p:nvSpPr>
          <p:cNvPr id="349197" name="Line 13"/>
          <p:cNvSpPr>
            <a:spLocks noChangeShapeType="1"/>
          </p:cNvSpPr>
          <p:nvPr/>
        </p:nvSpPr>
        <p:spPr bwMode="auto">
          <a:xfrm>
            <a:off x="838200" y="4495800"/>
            <a:ext cx="1588" cy="381000"/>
          </a:xfrm>
          <a:prstGeom prst="line">
            <a:avLst/>
          </a:prstGeom>
          <a:noFill/>
          <a:ln w="38100">
            <a:solidFill>
              <a:schemeClr val="bg1"/>
            </a:solidFill>
            <a:round/>
            <a:headEnd type="triangle" w="med" len="med"/>
            <a:tailEnd/>
          </a:ln>
        </p:spPr>
        <p:txBody>
          <a:bodyPr/>
          <a:lstStyle/>
          <a:p>
            <a:endParaRPr lang="en-US"/>
          </a:p>
        </p:txBody>
      </p:sp>
      <p:sp>
        <p:nvSpPr>
          <p:cNvPr id="251918" name="Line 14"/>
          <p:cNvSpPr>
            <a:spLocks noChangeShapeType="1"/>
          </p:cNvSpPr>
          <p:nvPr/>
        </p:nvSpPr>
        <p:spPr bwMode="auto">
          <a:xfrm>
            <a:off x="6788150" y="5367338"/>
            <a:ext cx="1588" cy="469900"/>
          </a:xfrm>
          <a:prstGeom prst="line">
            <a:avLst/>
          </a:prstGeom>
          <a:noFill/>
          <a:ln w="38100">
            <a:solidFill>
              <a:schemeClr val="bg1"/>
            </a:solidFill>
            <a:round/>
            <a:headEnd/>
            <a:tailEnd/>
          </a:ln>
        </p:spPr>
        <p:txBody>
          <a:bodyPr/>
          <a:lstStyle/>
          <a:p>
            <a:endParaRPr lang="en-US"/>
          </a:p>
        </p:txBody>
      </p:sp>
      <p:pic>
        <p:nvPicPr>
          <p:cNvPr id="251919" name="Picture 15"/>
          <p:cNvPicPr>
            <a:picLocks noChangeAspect="1" noChangeArrowheads="1"/>
          </p:cNvPicPr>
          <p:nvPr/>
        </p:nvPicPr>
        <p:blipFill>
          <a:blip r:embed="rId3" cstate="print">
            <a:lum bright="-42000"/>
          </a:blip>
          <a:srcRect l="1917"/>
          <a:stretch>
            <a:fillRect/>
          </a:stretch>
        </p:blipFill>
        <p:spPr bwMode="auto">
          <a:xfrm>
            <a:off x="6324600" y="5822950"/>
            <a:ext cx="960438" cy="830263"/>
          </a:xfrm>
          <a:prstGeom prst="rect">
            <a:avLst/>
          </a:prstGeom>
          <a:noFill/>
          <a:ln w="57150">
            <a:solidFill>
              <a:srgbClr val="000000"/>
            </a:solidFill>
            <a:miter lim="800000"/>
            <a:headEnd/>
            <a:tailEnd/>
          </a:ln>
        </p:spPr>
      </p:pic>
      <p:sp>
        <p:nvSpPr>
          <p:cNvPr id="349200" name="Text Box 16"/>
          <p:cNvSpPr txBox="1">
            <a:spLocks noChangeArrowheads="1"/>
          </p:cNvSpPr>
          <p:nvPr/>
        </p:nvSpPr>
        <p:spPr bwMode="auto">
          <a:xfrm>
            <a:off x="6324600" y="5975350"/>
            <a:ext cx="1017588" cy="3968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2000">
                <a:solidFill>
                  <a:srgbClr val="FFFFFF"/>
                </a:solidFill>
                <a:latin typeface="Arial" charset="0"/>
                <a:ea typeface="ＭＳ Ｐゴシック" charset="0"/>
              </a:rPr>
              <a:t>People</a:t>
            </a:r>
          </a:p>
        </p:txBody>
      </p:sp>
      <p:sp>
        <p:nvSpPr>
          <p:cNvPr id="251921" name="Text Box 17"/>
          <p:cNvSpPr txBox="1">
            <a:spLocks noChangeArrowheads="1"/>
          </p:cNvSpPr>
          <p:nvPr/>
        </p:nvSpPr>
        <p:spPr bwMode="auto">
          <a:xfrm>
            <a:off x="6096000" y="4876800"/>
            <a:ext cx="1384300" cy="758825"/>
          </a:xfrm>
          <a:prstGeom prst="rect">
            <a:avLst/>
          </a:prstGeom>
          <a:solidFill>
            <a:srgbClr val="000000"/>
          </a:solidFill>
          <a:ln w="57150">
            <a:solidFill>
              <a:schemeClr val="tx1"/>
            </a:solidFill>
            <a:miter lim="800000"/>
            <a:headEnd/>
            <a:tailEnd/>
          </a:ln>
        </p:spPr>
        <p:txBody>
          <a:bodyPr wrap="none">
            <a:spAutoFit/>
          </a:bodyPr>
          <a:lstStyle/>
          <a:p>
            <a:pPr algn="ctr"/>
            <a:r>
              <a:rPr lang="en-US" sz="2000">
                <a:solidFill>
                  <a:srgbClr val="FFFFFF"/>
                </a:solidFill>
                <a:latin typeface="Arial" pitchFamily="34" charset="0"/>
              </a:rPr>
              <a:t>Elders </a:t>
            </a:r>
            <a:br>
              <a:rPr lang="en-US" sz="2000">
                <a:solidFill>
                  <a:srgbClr val="FFFFFF"/>
                </a:solidFill>
                <a:latin typeface="Arial" pitchFamily="34" charset="0"/>
              </a:rPr>
            </a:br>
            <a:r>
              <a:rPr lang="en-US" sz="2000">
                <a:solidFill>
                  <a:srgbClr val="FFFFFF"/>
                </a:solidFill>
                <a:latin typeface="Arial" pitchFamily="34" charset="0"/>
              </a:rPr>
              <a:t>(Session)</a:t>
            </a:r>
          </a:p>
        </p:txBody>
      </p:sp>
      <p:sp>
        <p:nvSpPr>
          <p:cNvPr id="251922" name="Line 18"/>
          <p:cNvSpPr>
            <a:spLocks noChangeShapeType="1"/>
          </p:cNvSpPr>
          <p:nvPr/>
        </p:nvSpPr>
        <p:spPr bwMode="auto">
          <a:xfrm>
            <a:off x="5264150" y="5367338"/>
            <a:ext cx="1588" cy="469900"/>
          </a:xfrm>
          <a:prstGeom prst="line">
            <a:avLst/>
          </a:prstGeom>
          <a:noFill/>
          <a:ln w="38100">
            <a:solidFill>
              <a:schemeClr val="bg1"/>
            </a:solidFill>
            <a:round/>
            <a:headEnd/>
            <a:tailEnd/>
          </a:ln>
        </p:spPr>
        <p:txBody>
          <a:bodyPr/>
          <a:lstStyle/>
          <a:p>
            <a:endParaRPr lang="en-US"/>
          </a:p>
        </p:txBody>
      </p:sp>
      <p:pic>
        <p:nvPicPr>
          <p:cNvPr id="251923" name="Picture 19"/>
          <p:cNvPicPr>
            <a:picLocks noChangeAspect="1" noChangeArrowheads="1"/>
          </p:cNvPicPr>
          <p:nvPr/>
        </p:nvPicPr>
        <p:blipFill>
          <a:blip r:embed="rId3" cstate="print">
            <a:lum bright="-42000"/>
          </a:blip>
          <a:srcRect l="1917"/>
          <a:stretch>
            <a:fillRect/>
          </a:stretch>
        </p:blipFill>
        <p:spPr bwMode="auto">
          <a:xfrm>
            <a:off x="4800600" y="5822950"/>
            <a:ext cx="960438" cy="830263"/>
          </a:xfrm>
          <a:prstGeom prst="rect">
            <a:avLst/>
          </a:prstGeom>
          <a:noFill/>
          <a:ln w="57150">
            <a:solidFill>
              <a:srgbClr val="000000"/>
            </a:solidFill>
            <a:miter lim="800000"/>
            <a:headEnd/>
            <a:tailEnd/>
          </a:ln>
        </p:spPr>
      </p:pic>
      <p:sp>
        <p:nvSpPr>
          <p:cNvPr id="349204" name="Text Box 20"/>
          <p:cNvSpPr txBox="1">
            <a:spLocks noChangeArrowheads="1"/>
          </p:cNvSpPr>
          <p:nvPr/>
        </p:nvSpPr>
        <p:spPr bwMode="auto">
          <a:xfrm>
            <a:off x="4800600" y="5975350"/>
            <a:ext cx="1017588" cy="3968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2000">
                <a:solidFill>
                  <a:srgbClr val="FFFFFF"/>
                </a:solidFill>
                <a:latin typeface="Arial" charset="0"/>
                <a:ea typeface="ＭＳ Ｐゴシック" charset="0"/>
              </a:rPr>
              <a:t>People</a:t>
            </a:r>
          </a:p>
        </p:txBody>
      </p:sp>
      <p:sp>
        <p:nvSpPr>
          <p:cNvPr id="251925" name="Text Box 21"/>
          <p:cNvSpPr txBox="1">
            <a:spLocks noChangeArrowheads="1"/>
          </p:cNvSpPr>
          <p:nvPr/>
        </p:nvSpPr>
        <p:spPr bwMode="auto">
          <a:xfrm>
            <a:off x="4572000" y="4876800"/>
            <a:ext cx="1384300" cy="758825"/>
          </a:xfrm>
          <a:prstGeom prst="rect">
            <a:avLst/>
          </a:prstGeom>
          <a:solidFill>
            <a:srgbClr val="000000"/>
          </a:solidFill>
          <a:ln w="57150">
            <a:solidFill>
              <a:schemeClr val="tx1"/>
            </a:solidFill>
            <a:miter lim="800000"/>
            <a:headEnd/>
            <a:tailEnd/>
          </a:ln>
        </p:spPr>
        <p:txBody>
          <a:bodyPr wrap="none">
            <a:spAutoFit/>
          </a:bodyPr>
          <a:lstStyle/>
          <a:p>
            <a:pPr algn="ctr"/>
            <a:r>
              <a:rPr lang="en-US" sz="2000">
                <a:solidFill>
                  <a:srgbClr val="FFFFFF"/>
                </a:solidFill>
                <a:latin typeface="Arial" pitchFamily="34" charset="0"/>
              </a:rPr>
              <a:t>Elders </a:t>
            </a:r>
            <a:br>
              <a:rPr lang="en-US" sz="2000">
                <a:solidFill>
                  <a:srgbClr val="FFFFFF"/>
                </a:solidFill>
                <a:latin typeface="Arial" pitchFamily="34" charset="0"/>
              </a:rPr>
            </a:br>
            <a:r>
              <a:rPr lang="en-US" sz="2000">
                <a:solidFill>
                  <a:srgbClr val="FFFFFF"/>
                </a:solidFill>
                <a:latin typeface="Arial" pitchFamily="34" charset="0"/>
              </a:rPr>
              <a:t>(Session)</a:t>
            </a:r>
          </a:p>
        </p:txBody>
      </p:sp>
      <p:sp>
        <p:nvSpPr>
          <p:cNvPr id="251926" name="Line 22"/>
          <p:cNvSpPr>
            <a:spLocks noChangeShapeType="1"/>
          </p:cNvSpPr>
          <p:nvPr/>
        </p:nvSpPr>
        <p:spPr bwMode="auto">
          <a:xfrm>
            <a:off x="3727450" y="5335588"/>
            <a:ext cx="1588" cy="469900"/>
          </a:xfrm>
          <a:prstGeom prst="line">
            <a:avLst/>
          </a:prstGeom>
          <a:noFill/>
          <a:ln w="38100">
            <a:solidFill>
              <a:schemeClr val="bg1"/>
            </a:solidFill>
            <a:round/>
            <a:headEnd/>
            <a:tailEnd/>
          </a:ln>
        </p:spPr>
        <p:txBody>
          <a:bodyPr/>
          <a:lstStyle/>
          <a:p>
            <a:endParaRPr lang="en-US"/>
          </a:p>
        </p:txBody>
      </p:sp>
      <p:pic>
        <p:nvPicPr>
          <p:cNvPr id="251927" name="Picture 23"/>
          <p:cNvPicPr>
            <a:picLocks noChangeAspect="1" noChangeArrowheads="1"/>
          </p:cNvPicPr>
          <p:nvPr/>
        </p:nvPicPr>
        <p:blipFill>
          <a:blip r:embed="rId3" cstate="print">
            <a:lum bright="-42000"/>
          </a:blip>
          <a:srcRect l="1917"/>
          <a:stretch>
            <a:fillRect/>
          </a:stretch>
        </p:blipFill>
        <p:spPr bwMode="auto">
          <a:xfrm>
            <a:off x="3263900" y="5791200"/>
            <a:ext cx="960438" cy="830263"/>
          </a:xfrm>
          <a:prstGeom prst="rect">
            <a:avLst/>
          </a:prstGeom>
          <a:noFill/>
          <a:ln w="57150">
            <a:solidFill>
              <a:srgbClr val="000000"/>
            </a:solidFill>
            <a:miter lim="800000"/>
            <a:headEnd/>
            <a:tailEnd/>
          </a:ln>
        </p:spPr>
      </p:pic>
      <p:sp>
        <p:nvSpPr>
          <p:cNvPr id="349208" name="Text Box 24"/>
          <p:cNvSpPr txBox="1">
            <a:spLocks noChangeArrowheads="1"/>
          </p:cNvSpPr>
          <p:nvPr/>
        </p:nvSpPr>
        <p:spPr bwMode="auto">
          <a:xfrm>
            <a:off x="3263900" y="5943600"/>
            <a:ext cx="1017588" cy="3968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2000">
                <a:solidFill>
                  <a:srgbClr val="FFFFFF"/>
                </a:solidFill>
                <a:latin typeface="Arial" charset="0"/>
                <a:ea typeface="ＭＳ Ｐゴシック" charset="0"/>
              </a:rPr>
              <a:t>People</a:t>
            </a:r>
          </a:p>
        </p:txBody>
      </p:sp>
      <p:sp>
        <p:nvSpPr>
          <p:cNvPr id="251929" name="Text Box 25"/>
          <p:cNvSpPr txBox="1">
            <a:spLocks noChangeArrowheads="1"/>
          </p:cNvSpPr>
          <p:nvPr/>
        </p:nvSpPr>
        <p:spPr bwMode="auto">
          <a:xfrm>
            <a:off x="3035300" y="4845050"/>
            <a:ext cx="1384300" cy="758825"/>
          </a:xfrm>
          <a:prstGeom prst="rect">
            <a:avLst/>
          </a:prstGeom>
          <a:solidFill>
            <a:srgbClr val="000000"/>
          </a:solidFill>
          <a:ln w="57150">
            <a:solidFill>
              <a:schemeClr val="tx1"/>
            </a:solidFill>
            <a:miter lim="800000"/>
            <a:headEnd/>
            <a:tailEnd/>
          </a:ln>
        </p:spPr>
        <p:txBody>
          <a:bodyPr wrap="none">
            <a:spAutoFit/>
          </a:bodyPr>
          <a:lstStyle/>
          <a:p>
            <a:pPr algn="ctr"/>
            <a:r>
              <a:rPr lang="en-US" sz="2000">
                <a:solidFill>
                  <a:srgbClr val="FFFFFF"/>
                </a:solidFill>
                <a:latin typeface="Arial" pitchFamily="34" charset="0"/>
              </a:rPr>
              <a:t>Elders </a:t>
            </a:r>
            <a:br>
              <a:rPr lang="en-US" sz="2000">
                <a:solidFill>
                  <a:srgbClr val="FFFFFF"/>
                </a:solidFill>
                <a:latin typeface="Arial" pitchFamily="34" charset="0"/>
              </a:rPr>
            </a:br>
            <a:r>
              <a:rPr lang="en-US" sz="2000">
                <a:solidFill>
                  <a:srgbClr val="FFFFFF"/>
                </a:solidFill>
                <a:latin typeface="Arial" pitchFamily="34" charset="0"/>
              </a:rPr>
              <a:t>(Session)</a:t>
            </a:r>
          </a:p>
        </p:txBody>
      </p:sp>
      <p:sp>
        <p:nvSpPr>
          <p:cNvPr id="251930" name="Line 26"/>
          <p:cNvSpPr>
            <a:spLocks noChangeShapeType="1"/>
          </p:cNvSpPr>
          <p:nvPr/>
        </p:nvSpPr>
        <p:spPr bwMode="auto">
          <a:xfrm>
            <a:off x="2216150" y="5367338"/>
            <a:ext cx="1588" cy="469900"/>
          </a:xfrm>
          <a:prstGeom prst="line">
            <a:avLst/>
          </a:prstGeom>
          <a:noFill/>
          <a:ln w="38100">
            <a:solidFill>
              <a:schemeClr val="bg1"/>
            </a:solidFill>
            <a:round/>
            <a:headEnd/>
            <a:tailEnd/>
          </a:ln>
        </p:spPr>
        <p:txBody>
          <a:bodyPr/>
          <a:lstStyle/>
          <a:p>
            <a:endParaRPr lang="en-US"/>
          </a:p>
        </p:txBody>
      </p:sp>
      <p:pic>
        <p:nvPicPr>
          <p:cNvPr id="251931" name="Picture 27"/>
          <p:cNvPicPr>
            <a:picLocks noChangeAspect="1" noChangeArrowheads="1"/>
          </p:cNvPicPr>
          <p:nvPr/>
        </p:nvPicPr>
        <p:blipFill>
          <a:blip r:embed="rId3" cstate="print">
            <a:lum bright="-42000"/>
          </a:blip>
          <a:srcRect l="1917"/>
          <a:stretch>
            <a:fillRect/>
          </a:stretch>
        </p:blipFill>
        <p:spPr bwMode="auto">
          <a:xfrm>
            <a:off x="1752600" y="5822950"/>
            <a:ext cx="960438" cy="830263"/>
          </a:xfrm>
          <a:prstGeom prst="rect">
            <a:avLst/>
          </a:prstGeom>
          <a:noFill/>
          <a:ln w="57150">
            <a:solidFill>
              <a:srgbClr val="000000"/>
            </a:solidFill>
            <a:miter lim="800000"/>
            <a:headEnd/>
            <a:tailEnd/>
          </a:ln>
        </p:spPr>
      </p:pic>
      <p:sp>
        <p:nvSpPr>
          <p:cNvPr id="349212" name="Text Box 28"/>
          <p:cNvSpPr txBox="1">
            <a:spLocks noChangeArrowheads="1"/>
          </p:cNvSpPr>
          <p:nvPr/>
        </p:nvSpPr>
        <p:spPr bwMode="auto">
          <a:xfrm>
            <a:off x="1752600" y="5975350"/>
            <a:ext cx="1017588" cy="3968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2000">
                <a:solidFill>
                  <a:srgbClr val="FFFFFF"/>
                </a:solidFill>
                <a:latin typeface="Arial" charset="0"/>
                <a:ea typeface="ＭＳ Ｐゴシック" charset="0"/>
              </a:rPr>
              <a:t>People</a:t>
            </a:r>
          </a:p>
        </p:txBody>
      </p:sp>
      <p:sp>
        <p:nvSpPr>
          <p:cNvPr id="251933" name="Text Box 29"/>
          <p:cNvSpPr txBox="1">
            <a:spLocks noChangeArrowheads="1"/>
          </p:cNvSpPr>
          <p:nvPr/>
        </p:nvSpPr>
        <p:spPr bwMode="auto">
          <a:xfrm>
            <a:off x="1524000" y="4876800"/>
            <a:ext cx="1384300" cy="758825"/>
          </a:xfrm>
          <a:prstGeom prst="rect">
            <a:avLst/>
          </a:prstGeom>
          <a:solidFill>
            <a:srgbClr val="000000"/>
          </a:solidFill>
          <a:ln w="57150">
            <a:solidFill>
              <a:schemeClr val="tx1"/>
            </a:solidFill>
            <a:miter lim="800000"/>
            <a:headEnd/>
            <a:tailEnd/>
          </a:ln>
        </p:spPr>
        <p:txBody>
          <a:bodyPr wrap="none">
            <a:spAutoFit/>
          </a:bodyPr>
          <a:lstStyle/>
          <a:p>
            <a:pPr algn="ctr"/>
            <a:r>
              <a:rPr lang="en-US" sz="2000">
                <a:solidFill>
                  <a:srgbClr val="FFFFFF"/>
                </a:solidFill>
                <a:latin typeface="Arial" pitchFamily="34" charset="0"/>
              </a:rPr>
              <a:t>Elders </a:t>
            </a:r>
            <a:br>
              <a:rPr lang="en-US" sz="2000">
                <a:solidFill>
                  <a:srgbClr val="FFFFFF"/>
                </a:solidFill>
                <a:latin typeface="Arial" pitchFamily="34" charset="0"/>
              </a:rPr>
            </a:br>
            <a:r>
              <a:rPr lang="en-US" sz="2000">
                <a:solidFill>
                  <a:srgbClr val="FFFFFF"/>
                </a:solidFill>
                <a:latin typeface="Arial" pitchFamily="34" charset="0"/>
              </a:rPr>
              <a:t>(Session)</a:t>
            </a:r>
          </a:p>
        </p:txBody>
      </p:sp>
      <p:sp>
        <p:nvSpPr>
          <p:cNvPr id="251934" name="Line 30"/>
          <p:cNvSpPr>
            <a:spLocks noChangeShapeType="1"/>
          </p:cNvSpPr>
          <p:nvPr/>
        </p:nvSpPr>
        <p:spPr bwMode="auto">
          <a:xfrm>
            <a:off x="692150" y="5367338"/>
            <a:ext cx="1588" cy="469900"/>
          </a:xfrm>
          <a:prstGeom prst="line">
            <a:avLst/>
          </a:prstGeom>
          <a:noFill/>
          <a:ln w="38100">
            <a:solidFill>
              <a:schemeClr val="bg1"/>
            </a:solidFill>
            <a:round/>
            <a:headEnd/>
            <a:tailEnd/>
          </a:ln>
        </p:spPr>
        <p:txBody>
          <a:bodyPr/>
          <a:lstStyle/>
          <a:p>
            <a:endParaRPr lang="en-US"/>
          </a:p>
        </p:txBody>
      </p:sp>
      <p:pic>
        <p:nvPicPr>
          <p:cNvPr id="251935" name="Picture 31"/>
          <p:cNvPicPr>
            <a:picLocks noChangeAspect="1" noChangeArrowheads="1"/>
          </p:cNvPicPr>
          <p:nvPr/>
        </p:nvPicPr>
        <p:blipFill>
          <a:blip r:embed="rId3" cstate="print">
            <a:lum bright="-42000"/>
          </a:blip>
          <a:srcRect l="1917"/>
          <a:stretch>
            <a:fillRect/>
          </a:stretch>
        </p:blipFill>
        <p:spPr bwMode="auto">
          <a:xfrm>
            <a:off x="228600" y="5822950"/>
            <a:ext cx="960438" cy="830263"/>
          </a:xfrm>
          <a:prstGeom prst="rect">
            <a:avLst/>
          </a:prstGeom>
          <a:noFill/>
          <a:ln w="57150">
            <a:solidFill>
              <a:srgbClr val="000000"/>
            </a:solidFill>
            <a:miter lim="800000"/>
            <a:headEnd/>
            <a:tailEnd/>
          </a:ln>
        </p:spPr>
      </p:pic>
      <p:sp>
        <p:nvSpPr>
          <p:cNvPr id="349216" name="Text Box 32"/>
          <p:cNvSpPr txBox="1">
            <a:spLocks noChangeArrowheads="1"/>
          </p:cNvSpPr>
          <p:nvPr/>
        </p:nvSpPr>
        <p:spPr bwMode="auto">
          <a:xfrm>
            <a:off x="228600" y="5975350"/>
            <a:ext cx="1017588" cy="3968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2000">
                <a:solidFill>
                  <a:srgbClr val="FFFFFF"/>
                </a:solidFill>
                <a:latin typeface="Arial" charset="0"/>
                <a:ea typeface="ＭＳ Ｐゴシック" charset="0"/>
              </a:rPr>
              <a:t>People</a:t>
            </a:r>
          </a:p>
        </p:txBody>
      </p:sp>
      <p:sp>
        <p:nvSpPr>
          <p:cNvPr id="251937" name="Text Box 33"/>
          <p:cNvSpPr txBox="1">
            <a:spLocks noChangeArrowheads="1"/>
          </p:cNvSpPr>
          <p:nvPr/>
        </p:nvSpPr>
        <p:spPr bwMode="auto">
          <a:xfrm>
            <a:off x="0" y="4876800"/>
            <a:ext cx="1384300" cy="758825"/>
          </a:xfrm>
          <a:prstGeom prst="rect">
            <a:avLst/>
          </a:prstGeom>
          <a:solidFill>
            <a:srgbClr val="000000"/>
          </a:solidFill>
          <a:ln w="57150">
            <a:solidFill>
              <a:schemeClr val="tx1"/>
            </a:solidFill>
            <a:miter lim="800000"/>
            <a:headEnd/>
            <a:tailEnd/>
          </a:ln>
        </p:spPr>
        <p:txBody>
          <a:bodyPr wrap="none">
            <a:spAutoFit/>
          </a:bodyPr>
          <a:lstStyle/>
          <a:p>
            <a:pPr algn="ctr"/>
            <a:r>
              <a:rPr lang="en-US" sz="2000">
                <a:solidFill>
                  <a:srgbClr val="FFFFFF"/>
                </a:solidFill>
                <a:latin typeface="Arial" pitchFamily="34" charset="0"/>
              </a:rPr>
              <a:t>Elders </a:t>
            </a:r>
            <a:br>
              <a:rPr lang="en-US" sz="2000">
                <a:solidFill>
                  <a:srgbClr val="FFFFFF"/>
                </a:solidFill>
                <a:latin typeface="Arial" pitchFamily="34" charset="0"/>
              </a:rPr>
            </a:br>
            <a:r>
              <a:rPr lang="en-US" sz="2000">
                <a:solidFill>
                  <a:srgbClr val="FFFFFF"/>
                </a:solidFill>
                <a:latin typeface="Arial" pitchFamily="34" charset="0"/>
              </a:rPr>
              <a:t>(Session)</a:t>
            </a:r>
          </a:p>
        </p:txBody>
      </p:sp>
      <p:sp>
        <p:nvSpPr>
          <p:cNvPr id="349218" name="Text Box 34"/>
          <p:cNvSpPr txBox="1">
            <a:spLocks noChangeArrowheads="1"/>
          </p:cNvSpPr>
          <p:nvPr/>
        </p:nvSpPr>
        <p:spPr bwMode="auto">
          <a:xfrm>
            <a:off x="4572000" y="2667000"/>
            <a:ext cx="4191000" cy="698500"/>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3600">
                <a:solidFill>
                  <a:srgbClr val="FFFFFF"/>
                </a:solidFill>
                <a:latin typeface="Arial" charset="0"/>
                <a:ea typeface="ＭＳ Ｐゴシック" charset="0"/>
              </a:rPr>
              <a:t>Presbytery</a:t>
            </a:r>
          </a:p>
        </p:txBody>
      </p:sp>
      <p:sp>
        <p:nvSpPr>
          <p:cNvPr id="349219" name="Line 35"/>
          <p:cNvSpPr>
            <a:spLocks noChangeShapeType="1"/>
          </p:cNvSpPr>
          <p:nvPr/>
        </p:nvSpPr>
        <p:spPr bwMode="auto">
          <a:xfrm>
            <a:off x="6705600" y="2133600"/>
            <a:ext cx="1588" cy="381000"/>
          </a:xfrm>
          <a:prstGeom prst="line">
            <a:avLst/>
          </a:prstGeom>
          <a:noFill/>
          <a:ln w="38100">
            <a:solidFill>
              <a:schemeClr val="bg1"/>
            </a:solidFill>
            <a:round/>
            <a:headEnd type="triangle" w="med" len="med"/>
            <a:tailEnd/>
          </a:ln>
        </p:spPr>
        <p:txBody>
          <a:bodyPr/>
          <a:lstStyle/>
          <a:p>
            <a:endParaRPr lang="en-US"/>
          </a:p>
        </p:txBody>
      </p:sp>
      <p:sp>
        <p:nvSpPr>
          <p:cNvPr id="349220" name="Line 36"/>
          <p:cNvSpPr>
            <a:spLocks noChangeShapeType="1"/>
          </p:cNvSpPr>
          <p:nvPr/>
        </p:nvSpPr>
        <p:spPr bwMode="auto">
          <a:xfrm>
            <a:off x="2209800" y="2133600"/>
            <a:ext cx="1588" cy="381000"/>
          </a:xfrm>
          <a:prstGeom prst="line">
            <a:avLst/>
          </a:prstGeom>
          <a:noFill/>
          <a:ln w="38100">
            <a:solidFill>
              <a:schemeClr val="bg1"/>
            </a:solidFill>
            <a:round/>
            <a:headEnd type="triangle" w="med" len="med"/>
            <a:tailEnd/>
          </a:ln>
        </p:spPr>
        <p:txBody>
          <a:bodyPr/>
          <a:lstStyle/>
          <a:p>
            <a:endParaRPr lang="en-US"/>
          </a:p>
        </p:txBody>
      </p:sp>
      <p:sp>
        <p:nvSpPr>
          <p:cNvPr id="251941" name="Rectangle 37"/>
          <p:cNvSpPr>
            <a:spLocks noGrp="1" noChangeArrowheads="1"/>
          </p:cNvSpPr>
          <p:nvPr>
            <p:ph type="title" idx="4294967295"/>
          </p:nvPr>
        </p:nvSpPr>
        <p:spPr>
          <a:xfrm>
            <a:off x="457200" y="304800"/>
            <a:ext cx="8229600" cy="1143000"/>
          </a:xfrm>
        </p:spPr>
        <p:txBody>
          <a:bodyPr/>
          <a:lstStyle/>
          <a:p>
            <a:pPr eaLnBrk="1" hangingPunct="1"/>
            <a:r>
              <a:rPr lang="en-US" i="1" dirty="0" smtClean="0">
                <a:solidFill>
                  <a:schemeClr val="accent1">
                    <a:lumMod val="50000"/>
                  </a:schemeClr>
                </a:solidFill>
              </a:rPr>
              <a:t>Middle Presbyterian Structure</a:t>
            </a:r>
            <a:endParaRPr lang="en-US" dirty="0" smtClean="0">
              <a:solidFill>
                <a:schemeClr val="accent1">
                  <a:lumMod val="50000"/>
                </a:schemeClr>
              </a:solidFill>
            </a:endParaRPr>
          </a:p>
        </p:txBody>
      </p:sp>
      <p:sp>
        <p:nvSpPr>
          <p:cNvPr id="39" name="Line 2"/>
          <p:cNvSpPr>
            <a:spLocks noChangeShapeType="1"/>
          </p:cNvSpPr>
          <p:nvPr/>
        </p:nvSpPr>
        <p:spPr bwMode="auto">
          <a:xfrm>
            <a:off x="8229600" y="3352800"/>
            <a:ext cx="1588" cy="381000"/>
          </a:xfrm>
          <a:prstGeom prst="line">
            <a:avLst/>
          </a:prstGeom>
          <a:noFill/>
          <a:ln w="38100">
            <a:solidFill>
              <a:schemeClr val="bg1"/>
            </a:solidFill>
            <a:round/>
            <a:headEnd type="triangle" w="med" len="med"/>
            <a:tailEnd/>
          </a:ln>
        </p:spPr>
        <p:txBody>
          <a:bodyPr/>
          <a:lstStyle/>
          <a:p>
            <a:endParaRPr lang="en-US"/>
          </a:p>
        </p:txBody>
      </p:sp>
      <p:sp>
        <p:nvSpPr>
          <p:cNvPr id="40" name="Line 3"/>
          <p:cNvSpPr>
            <a:spLocks noChangeShapeType="1"/>
          </p:cNvSpPr>
          <p:nvPr/>
        </p:nvSpPr>
        <p:spPr bwMode="auto">
          <a:xfrm>
            <a:off x="6705600" y="3352800"/>
            <a:ext cx="1588" cy="381000"/>
          </a:xfrm>
          <a:prstGeom prst="line">
            <a:avLst/>
          </a:prstGeom>
          <a:noFill/>
          <a:ln w="38100">
            <a:solidFill>
              <a:schemeClr val="bg1"/>
            </a:solidFill>
            <a:round/>
            <a:headEnd type="triangle" w="med" len="med"/>
            <a:tailEnd/>
          </a:ln>
        </p:spPr>
        <p:txBody>
          <a:bodyPr/>
          <a:lstStyle/>
          <a:p>
            <a:endParaRPr lang="en-US"/>
          </a:p>
        </p:txBody>
      </p:sp>
      <p:sp>
        <p:nvSpPr>
          <p:cNvPr id="41" name="Line 4"/>
          <p:cNvSpPr>
            <a:spLocks noChangeShapeType="1"/>
          </p:cNvSpPr>
          <p:nvPr/>
        </p:nvSpPr>
        <p:spPr bwMode="auto">
          <a:xfrm>
            <a:off x="5334000" y="3352800"/>
            <a:ext cx="1588" cy="381000"/>
          </a:xfrm>
          <a:prstGeom prst="line">
            <a:avLst/>
          </a:prstGeom>
          <a:noFill/>
          <a:ln w="38100">
            <a:solidFill>
              <a:schemeClr val="bg1"/>
            </a:solidFill>
            <a:round/>
            <a:headEnd type="triangle" w="med" len="med"/>
            <a:tailEnd/>
          </a:ln>
        </p:spPr>
        <p:txBody>
          <a:bodyPr/>
          <a:lstStyle/>
          <a:p>
            <a:endParaRPr lang="en-US"/>
          </a:p>
        </p:txBody>
      </p:sp>
      <p:sp>
        <p:nvSpPr>
          <p:cNvPr id="42" name="Line 5"/>
          <p:cNvSpPr>
            <a:spLocks noChangeShapeType="1"/>
          </p:cNvSpPr>
          <p:nvPr/>
        </p:nvSpPr>
        <p:spPr bwMode="auto">
          <a:xfrm>
            <a:off x="3733800" y="3352800"/>
            <a:ext cx="1588" cy="381000"/>
          </a:xfrm>
          <a:prstGeom prst="line">
            <a:avLst/>
          </a:prstGeom>
          <a:noFill/>
          <a:ln w="38100">
            <a:solidFill>
              <a:schemeClr val="bg1"/>
            </a:solidFill>
            <a:round/>
            <a:headEnd type="triangle" w="med" len="med"/>
            <a:tailEnd/>
          </a:ln>
        </p:spPr>
        <p:txBody>
          <a:bodyPr/>
          <a:lstStyle/>
          <a:p>
            <a:endParaRPr lang="en-US"/>
          </a:p>
        </p:txBody>
      </p:sp>
      <p:sp>
        <p:nvSpPr>
          <p:cNvPr id="251946" name="Text Box 10"/>
          <p:cNvSpPr txBox="1">
            <a:spLocks noChangeArrowheads="1"/>
          </p:cNvSpPr>
          <p:nvPr/>
        </p:nvSpPr>
        <p:spPr bwMode="auto">
          <a:xfrm>
            <a:off x="7807325" y="3702050"/>
            <a:ext cx="984250" cy="708025"/>
          </a:xfrm>
          <a:prstGeom prst="rect">
            <a:avLst/>
          </a:prstGeom>
          <a:solidFill>
            <a:srgbClr val="000090"/>
          </a:solidFill>
          <a:ln w="57150">
            <a:solidFill>
              <a:schemeClr val="tx1"/>
            </a:solidFill>
            <a:miter lim="800000"/>
            <a:headEnd/>
            <a:tailEnd/>
          </a:ln>
        </p:spPr>
        <p:txBody>
          <a:bodyPr wrap="none">
            <a:spAutoFit/>
          </a:bodyPr>
          <a:lstStyle/>
          <a:p>
            <a:pPr algn="ctr"/>
            <a:r>
              <a:rPr lang="en-US" sz="2000">
                <a:solidFill>
                  <a:srgbClr val="FFFFFF"/>
                </a:solidFill>
                <a:latin typeface="Arial" pitchFamily="34" charset="0"/>
              </a:rPr>
              <a:t>Senior</a:t>
            </a:r>
            <a:br>
              <a:rPr lang="en-US" sz="2000">
                <a:solidFill>
                  <a:srgbClr val="FFFFFF"/>
                </a:solidFill>
                <a:latin typeface="Arial" pitchFamily="34" charset="0"/>
              </a:rPr>
            </a:br>
            <a:r>
              <a:rPr lang="en-US" sz="2000">
                <a:solidFill>
                  <a:srgbClr val="FFFFFF"/>
                </a:solidFill>
                <a:latin typeface="Arial" pitchFamily="34" charset="0"/>
              </a:rPr>
              <a:t>Pastor</a:t>
            </a:r>
          </a:p>
        </p:txBody>
      </p:sp>
      <p:sp>
        <p:nvSpPr>
          <p:cNvPr id="44" name="Line 12"/>
          <p:cNvSpPr>
            <a:spLocks noChangeShapeType="1"/>
          </p:cNvSpPr>
          <p:nvPr/>
        </p:nvSpPr>
        <p:spPr bwMode="auto">
          <a:xfrm>
            <a:off x="2209800" y="3352800"/>
            <a:ext cx="1588" cy="381000"/>
          </a:xfrm>
          <a:prstGeom prst="line">
            <a:avLst/>
          </a:prstGeom>
          <a:noFill/>
          <a:ln w="38100">
            <a:solidFill>
              <a:schemeClr val="bg1"/>
            </a:solidFill>
            <a:round/>
            <a:headEnd type="triangle" w="med" len="med"/>
            <a:tailEnd/>
          </a:ln>
        </p:spPr>
        <p:txBody>
          <a:bodyPr/>
          <a:lstStyle/>
          <a:p>
            <a:endParaRPr lang="en-US"/>
          </a:p>
        </p:txBody>
      </p:sp>
      <p:sp>
        <p:nvSpPr>
          <p:cNvPr id="45" name="Line 13"/>
          <p:cNvSpPr>
            <a:spLocks noChangeShapeType="1"/>
          </p:cNvSpPr>
          <p:nvPr/>
        </p:nvSpPr>
        <p:spPr bwMode="auto">
          <a:xfrm>
            <a:off x="838200" y="3352800"/>
            <a:ext cx="1588" cy="381000"/>
          </a:xfrm>
          <a:prstGeom prst="line">
            <a:avLst/>
          </a:prstGeom>
          <a:noFill/>
          <a:ln w="38100">
            <a:solidFill>
              <a:schemeClr val="bg1"/>
            </a:solidFill>
            <a:round/>
            <a:headEnd type="triangle" w="med" len="med"/>
            <a:tailEnd/>
          </a:ln>
        </p:spPr>
        <p:txBody>
          <a:bodyPr/>
          <a:lstStyle/>
          <a:p>
            <a:endParaRPr lang="en-US"/>
          </a:p>
        </p:txBody>
      </p:sp>
      <p:sp>
        <p:nvSpPr>
          <p:cNvPr id="251949" name="Text Box 17"/>
          <p:cNvSpPr txBox="1">
            <a:spLocks noChangeArrowheads="1"/>
          </p:cNvSpPr>
          <p:nvPr/>
        </p:nvSpPr>
        <p:spPr bwMode="auto">
          <a:xfrm>
            <a:off x="6296025" y="3733800"/>
            <a:ext cx="984250" cy="708025"/>
          </a:xfrm>
          <a:prstGeom prst="rect">
            <a:avLst/>
          </a:prstGeom>
          <a:solidFill>
            <a:srgbClr val="000090"/>
          </a:solidFill>
          <a:ln w="57150">
            <a:solidFill>
              <a:schemeClr val="tx1"/>
            </a:solidFill>
            <a:miter lim="800000"/>
            <a:headEnd/>
            <a:tailEnd/>
          </a:ln>
        </p:spPr>
        <p:txBody>
          <a:bodyPr wrap="none">
            <a:spAutoFit/>
          </a:bodyPr>
          <a:lstStyle/>
          <a:p>
            <a:pPr algn="ctr"/>
            <a:r>
              <a:rPr lang="en-US" sz="2000">
                <a:solidFill>
                  <a:srgbClr val="FFFFFF"/>
                </a:solidFill>
                <a:latin typeface="Arial" pitchFamily="34" charset="0"/>
              </a:rPr>
              <a:t>Senior</a:t>
            </a:r>
            <a:br>
              <a:rPr lang="en-US" sz="2000">
                <a:solidFill>
                  <a:srgbClr val="FFFFFF"/>
                </a:solidFill>
                <a:latin typeface="Arial" pitchFamily="34" charset="0"/>
              </a:rPr>
            </a:br>
            <a:r>
              <a:rPr lang="en-US" sz="2000">
                <a:solidFill>
                  <a:srgbClr val="FFFFFF"/>
                </a:solidFill>
                <a:latin typeface="Arial" pitchFamily="34" charset="0"/>
              </a:rPr>
              <a:t>Pastor</a:t>
            </a:r>
          </a:p>
        </p:txBody>
      </p:sp>
      <p:sp>
        <p:nvSpPr>
          <p:cNvPr id="251950" name="Text Box 21"/>
          <p:cNvSpPr txBox="1">
            <a:spLocks noChangeArrowheads="1"/>
          </p:cNvSpPr>
          <p:nvPr/>
        </p:nvSpPr>
        <p:spPr bwMode="auto">
          <a:xfrm>
            <a:off x="4772025" y="3733800"/>
            <a:ext cx="984250" cy="708025"/>
          </a:xfrm>
          <a:prstGeom prst="rect">
            <a:avLst/>
          </a:prstGeom>
          <a:solidFill>
            <a:srgbClr val="000090"/>
          </a:solidFill>
          <a:ln w="57150">
            <a:solidFill>
              <a:schemeClr val="tx1"/>
            </a:solidFill>
            <a:miter lim="800000"/>
            <a:headEnd/>
            <a:tailEnd/>
          </a:ln>
        </p:spPr>
        <p:txBody>
          <a:bodyPr wrap="none">
            <a:spAutoFit/>
          </a:bodyPr>
          <a:lstStyle/>
          <a:p>
            <a:pPr algn="ctr"/>
            <a:r>
              <a:rPr lang="en-US" sz="2000">
                <a:solidFill>
                  <a:srgbClr val="FFFFFF"/>
                </a:solidFill>
                <a:latin typeface="Arial" pitchFamily="34" charset="0"/>
              </a:rPr>
              <a:t>Senior</a:t>
            </a:r>
            <a:br>
              <a:rPr lang="en-US" sz="2000">
                <a:solidFill>
                  <a:srgbClr val="FFFFFF"/>
                </a:solidFill>
                <a:latin typeface="Arial" pitchFamily="34" charset="0"/>
              </a:rPr>
            </a:br>
            <a:r>
              <a:rPr lang="en-US" sz="2000">
                <a:solidFill>
                  <a:srgbClr val="FFFFFF"/>
                </a:solidFill>
                <a:latin typeface="Arial" pitchFamily="34" charset="0"/>
              </a:rPr>
              <a:t>Pastor</a:t>
            </a:r>
          </a:p>
        </p:txBody>
      </p:sp>
      <p:sp>
        <p:nvSpPr>
          <p:cNvPr id="251951" name="Text Box 25"/>
          <p:cNvSpPr txBox="1">
            <a:spLocks noChangeArrowheads="1"/>
          </p:cNvSpPr>
          <p:nvPr/>
        </p:nvSpPr>
        <p:spPr bwMode="auto">
          <a:xfrm>
            <a:off x="3235325" y="3702050"/>
            <a:ext cx="984250" cy="708025"/>
          </a:xfrm>
          <a:prstGeom prst="rect">
            <a:avLst/>
          </a:prstGeom>
          <a:solidFill>
            <a:srgbClr val="000090"/>
          </a:solidFill>
          <a:ln w="57150">
            <a:solidFill>
              <a:schemeClr val="tx1"/>
            </a:solidFill>
            <a:miter lim="800000"/>
            <a:headEnd/>
            <a:tailEnd/>
          </a:ln>
        </p:spPr>
        <p:txBody>
          <a:bodyPr wrap="none">
            <a:spAutoFit/>
          </a:bodyPr>
          <a:lstStyle/>
          <a:p>
            <a:pPr algn="ctr"/>
            <a:r>
              <a:rPr lang="en-US" sz="2000">
                <a:solidFill>
                  <a:srgbClr val="FFFFFF"/>
                </a:solidFill>
                <a:latin typeface="Arial" pitchFamily="34" charset="0"/>
              </a:rPr>
              <a:t>Senior</a:t>
            </a:r>
            <a:br>
              <a:rPr lang="en-US" sz="2000">
                <a:solidFill>
                  <a:srgbClr val="FFFFFF"/>
                </a:solidFill>
                <a:latin typeface="Arial" pitchFamily="34" charset="0"/>
              </a:rPr>
            </a:br>
            <a:r>
              <a:rPr lang="en-US" sz="2000">
                <a:solidFill>
                  <a:srgbClr val="FFFFFF"/>
                </a:solidFill>
                <a:latin typeface="Arial" pitchFamily="34" charset="0"/>
              </a:rPr>
              <a:t>Pastor</a:t>
            </a:r>
          </a:p>
        </p:txBody>
      </p:sp>
      <p:sp>
        <p:nvSpPr>
          <p:cNvPr id="251952" name="Text Box 29"/>
          <p:cNvSpPr txBox="1">
            <a:spLocks noChangeArrowheads="1"/>
          </p:cNvSpPr>
          <p:nvPr/>
        </p:nvSpPr>
        <p:spPr bwMode="auto">
          <a:xfrm>
            <a:off x="1724025" y="3733800"/>
            <a:ext cx="984250" cy="708025"/>
          </a:xfrm>
          <a:prstGeom prst="rect">
            <a:avLst/>
          </a:prstGeom>
          <a:solidFill>
            <a:srgbClr val="000090"/>
          </a:solidFill>
          <a:ln w="57150">
            <a:solidFill>
              <a:schemeClr val="tx1"/>
            </a:solidFill>
            <a:miter lim="800000"/>
            <a:headEnd/>
            <a:tailEnd/>
          </a:ln>
        </p:spPr>
        <p:txBody>
          <a:bodyPr wrap="none">
            <a:spAutoFit/>
          </a:bodyPr>
          <a:lstStyle/>
          <a:p>
            <a:pPr algn="ctr"/>
            <a:r>
              <a:rPr lang="en-US" sz="2000">
                <a:solidFill>
                  <a:srgbClr val="FFFFFF"/>
                </a:solidFill>
                <a:latin typeface="Arial" pitchFamily="34" charset="0"/>
              </a:rPr>
              <a:t>Senior</a:t>
            </a:r>
            <a:br>
              <a:rPr lang="en-US" sz="2000">
                <a:solidFill>
                  <a:srgbClr val="FFFFFF"/>
                </a:solidFill>
                <a:latin typeface="Arial" pitchFamily="34" charset="0"/>
              </a:rPr>
            </a:br>
            <a:r>
              <a:rPr lang="en-US" sz="2000">
                <a:solidFill>
                  <a:srgbClr val="FFFFFF"/>
                </a:solidFill>
                <a:latin typeface="Arial" pitchFamily="34" charset="0"/>
              </a:rPr>
              <a:t>Pastor</a:t>
            </a:r>
          </a:p>
        </p:txBody>
      </p:sp>
      <p:sp>
        <p:nvSpPr>
          <p:cNvPr id="251953" name="Text Box 33"/>
          <p:cNvSpPr txBox="1">
            <a:spLocks noChangeArrowheads="1"/>
          </p:cNvSpPr>
          <p:nvPr/>
        </p:nvSpPr>
        <p:spPr bwMode="auto">
          <a:xfrm>
            <a:off x="200025" y="3733800"/>
            <a:ext cx="984250" cy="708025"/>
          </a:xfrm>
          <a:prstGeom prst="rect">
            <a:avLst/>
          </a:prstGeom>
          <a:solidFill>
            <a:srgbClr val="000090"/>
          </a:solidFill>
          <a:ln w="57150">
            <a:solidFill>
              <a:schemeClr val="tx1"/>
            </a:solidFill>
            <a:miter lim="800000"/>
            <a:headEnd/>
            <a:tailEnd/>
          </a:ln>
        </p:spPr>
        <p:txBody>
          <a:bodyPr wrap="none">
            <a:spAutoFit/>
          </a:bodyPr>
          <a:lstStyle/>
          <a:p>
            <a:pPr algn="ctr"/>
            <a:r>
              <a:rPr lang="en-US" sz="2000">
                <a:solidFill>
                  <a:srgbClr val="FFFFFF"/>
                </a:solidFill>
                <a:latin typeface="Arial" pitchFamily="34" charset="0"/>
              </a:rPr>
              <a:t>Senior</a:t>
            </a:r>
            <a:br>
              <a:rPr lang="en-US" sz="2000">
                <a:solidFill>
                  <a:srgbClr val="FFFFFF"/>
                </a:solidFill>
                <a:latin typeface="Arial" pitchFamily="34" charset="0"/>
              </a:rPr>
            </a:br>
            <a:r>
              <a:rPr lang="en-US" sz="2000">
                <a:solidFill>
                  <a:srgbClr val="FFFFFF"/>
                </a:solidFill>
                <a:latin typeface="Arial" pitchFamily="34" charset="0"/>
              </a:rPr>
              <a:t>Pastor</a:t>
            </a:r>
          </a:p>
        </p:txBody>
      </p:sp>
      <p:sp>
        <p:nvSpPr>
          <p:cNvPr id="51" name="Text Box 29"/>
          <p:cNvSpPr txBox="1">
            <a:spLocks noChangeArrowheads="1"/>
          </p:cNvSpPr>
          <p:nvPr/>
        </p:nvSpPr>
        <p:spPr bwMode="auto">
          <a:xfrm>
            <a:off x="8172450" y="76200"/>
            <a:ext cx="869950" cy="461963"/>
          </a:xfrm>
          <a:prstGeom prst="rect">
            <a:avLst/>
          </a:prstGeom>
          <a:noFill/>
          <a:ln w="9525">
            <a:noFill/>
            <a:miter lim="800000"/>
            <a:headEnd/>
            <a:tailEnd/>
          </a:ln>
          <a:effectLst>
            <a:outerShdw dist="35921" dir="2700000" algn="ctr" rotWithShape="0">
              <a:srgbClr val="3E3E5C">
                <a:alpha val="74997"/>
              </a:srgbClr>
            </a:outerShdw>
          </a:effectLst>
        </p:spPr>
        <p:txBody>
          <a:bodyPr wrap="none">
            <a:spAutoFit/>
          </a:bodyPr>
          <a:lstStyle/>
          <a:p>
            <a:pPr fontAlgn="auto">
              <a:spcBef>
                <a:spcPts val="0"/>
              </a:spcBef>
              <a:spcAft>
                <a:spcPts val="0"/>
              </a:spcAft>
              <a:defRPr/>
            </a:pPr>
            <a:r>
              <a:rPr lang="en-US" sz="2400" kern="0" dirty="0">
                <a:solidFill>
                  <a:srgbClr val="FFFFFF"/>
                </a:solidFill>
                <a:latin typeface="Arial" charset="0"/>
                <a:ea typeface="ＭＳ Ｐゴシック" charset="0"/>
              </a:rPr>
              <a:t>244a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49189"/>
                                        </p:tgtEl>
                                        <p:attrNameLst>
                                          <p:attrName>style.visibility</p:attrName>
                                        </p:attrNameLst>
                                      </p:cBhvr>
                                      <p:to>
                                        <p:strVal val="visible"/>
                                      </p:to>
                                    </p:set>
                                    <p:animEffect transition="in" filter="dissolve">
                                      <p:cBhvr>
                                        <p:cTn id="7" dur="500"/>
                                        <p:tgtEl>
                                          <p:spTgt spid="34918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9196"/>
                                        </p:tgtEl>
                                        <p:attrNameLst>
                                          <p:attrName>style.visibility</p:attrName>
                                        </p:attrNameLst>
                                      </p:cBhvr>
                                      <p:to>
                                        <p:strVal val="visible"/>
                                      </p:to>
                                    </p:set>
                                    <p:animEffect transition="in" filter="dissolve">
                                      <p:cBhvr>
                                        <p:cTn id="10" dur="500"/>
                                        <p:tgtEl>
                                          <p:spTgt spid="34919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49197"/>
                                        </p:tgtEl>
                                        <p:attrNameLst>
                                          <p:attrName>style.visibility</p:attrName>
                                        </p:attrNameLst>
                                      </p:cBhvr>
                                      <p:to>
                                        <p:strVal val="visible"/>
                                      </p:to>
                                    </p:set>
                                    <p:animEffect transition="in" filter="dissolve">
                                      <p:cBhvr>
                                        <p:cTn id="13" dur="500"/>
                                        <p:tgtEl>
                                          <p:spTgt spid="349197"/>
                                        </p:tgtEl>
                                      </p:cBhvr>
                                    </p:animEffec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349195"/>
                                        </p:tgtEl>
                                        <p:attrNameLst>
                                          <p:attrName>style.visibility</p:attrName>
                                        </p:attrNameLst>
                                      </p:cBhvr>
                                      <p:to>
                                        <p:strVal val="visible"/>
                                      </p:to>
                                    </p:set>
                                    <p:animEffect transition="in" filter="dissolve">
                                      <p:cBhvr>
                                        <p:cTn id="17" dur="500"/>
                                        <p:tgtEl>
                                          <p:spTgt spid="34919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49186"/>
                                        </p:tgtEl>
                                        <p:attrNameLst>
                                          <p:attrName>style.visibility</p:attrName>
                                        </p:attrNameLst>
                                      </p:cBhvr>
                                      <p:to>
                                        <p:strVal val="visible"/>
                                      </p:to>
                                    </p:set>
                                    <p:animEffect transition="in" filter="dissolve">
                                      <p:cBhvr>
                                        <p:cTn id="20" dur="500"/>
                                        <p:tgtEl>
                                          <p:spTgt spid="34918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49187"/>
                                        </p:tgtEl>
                                        <p:attrNameLst>
                                          <p:attrName>style.visibility</p:attrName>
                                        </p:attrNameLst>
                                      </p:cBhvr>
                                      <p:to>
                                        <p:strVal val="visible"/>
                                      </p:to>
                                    </p:set>
                                    <p:animEffect transition="in" filter="dissolve">
                                      <p:cBhvr>
                                        <p:cTn id="23" dur="500"/>
                                        <p:tgtEl>
                                          <p:spTgt spid="34918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49188"/>
                                        </p:tgtEl>
                                        <p:attrNameLst>
                                          <p:attrName>style.visibility</p:attrName>
                                        </p:attrNameLst>
                                      </p:cBhvr>
                                      <p:to>
                                        <p:strVal val="visible"/>
                                      </p:to>
                                    </p:set>
                                    <p:animEffect transition="in" filter="dissolve">
                                      <p:cBhvr>
                                        <p:cTn id="26" dur="500"/>
                                        <p:tgtEl>
                                          <p:spTgt spid="349188"/>
                                        </p:tgtEl>
                                      </p:cBhvr>
                                    </p:animEffect>
                                  </p:childTnLst>
                                </p:cTn>
                              </p:par>
                            </p:childTnLst>
                          </p:cTn>
                        </p:par>
                        <p:par>
                          <p:cTn id="27" fill="hold" nodeType="afterGroup">
                            <p:stCondLst>
                              <p:cond delay="1000"/>
                            </p:stCondLst>
                            <p:childTnLst>
                              <p:par>
                                <p:cTn id="28" presetID="9" presetClass="entr" presetSubtype="0" fill="hold" grpId="0" nodeType="afterEffect">
                                  <p:stCondLst>
                                    <p:cond delay="0"/>
                                  </p:stCondLst>
                                  <p:childTnLst>
                                    <p:set>
                                      <p:cBhvr>
                                        <p:cTn id="29" dur="1" fill="hold">
                                          <p:stCondLst>
                                            <p:cond delay="0"/>
                                          </p:stCondLst>
                                        </p:cTn>
                                        <p:tgtEl>
                                          <p:spTgt spid="349218"/>
                                        </p:tgtEl>
                                        <p:attrNameLst>
                                          <p:attrName>style.visibility</p:attrName>
                                        </p:attrNameLst>
                                      </p:cBhvr>
                                      <p:to>
                                        <p:strVal val="visible"/>
                                      </p:to>
                                    </p:set>
                                    <p:animEffect transition="in" filter="dissolve">
                                      <p:cBhvr>
                                        <p:cTn id="30" dur="500"/>
                                        <p:tgtEl>
                                          <p:spTgt spid="34921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49219"/>
                                        </p:tgtEl>
                                        <p:attrNameLst>
                                          <p:attrName>style.visibility</p:attrName>
                                        </p:attrNameLst>
                                      </p:cBhvr>
                                      <p:to>
                                        <p:strVal val="visible"/>
                                      </p:to>
                                    </p:set>
                                    <p:animEffect transition="in" filter="dissolve">
                                      <p:cBhvr>
                                        <p:cTn id="33" dur="500"/>
                                        <p:tgtEl>
                                          <p:spTgt spid="349219"/>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49220"/>
                                        </p:tgtEl>
                                        <p:attrNameLst>
                                          <p:attrName>style.visibility</p:attrName>
                                        </p:attrNameLst>
                                      </p:cBhvr>
                                      <p:to>
                                        <p:strVal val="visible"/>
                                      </p:to>
                                    </p:set>
                                    <p:animEffect transition="in" filter="dissolve">
                                      <p:cBhvr>
                                        <p:cTn id="36" dur="500"/>
                                        <p:tgtEl>
                                          <p:spTgt spid="349220"/>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49190"/>
                                        </p:tgtEl>
                                        <p:attrNameLst>
                                          <p:attrName>style.visibility</p:attrName>
                                        </p:attrNameLst>
                                      </p:cBhvr>
                                      <p:to>
                                        <p:strVal val="visible"/>
                                      </p:to>
                                    </p:set>
                                    <p:animEffect transition="in" filter="dissolve">
                                      <p:cBhvr>
                                        <p:cTn id="39" dur="500"/>
                                        <p:tgtEl>
                                          <p:spTgt spid="34919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dissolve">
                                      <p:cBhvr>
                                        <p:cTn id="42" dur="500"/>
                                        <p:tgtEl>
                                          <p:spTgt spid="4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dissolve">
                                      <p:cBhvr>
                                        <p:cTn id="45" dur="500"/>
                                        <p:tgtEl>
                                          <p:spTgt spid="4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dissolve">
                                      <p:cBhvr>
                                        <p:cTn id="48" dur="500"/>
                                        <p:tgtEl>
                                          <p:spTgt spid="45"/>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dissolve">
                                      <p:cBhvr>
                                        <p:cTn id="51" dur="500"/>
                                        <p:tgtEl>
                                          <p:spTgt spid="39"/>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dissolve">
                                      <p:cBhvr>
                                        <p:cTn id="54" dur="500"/>
                                        <p:tgtEl>
                                          <p:spTgt spid="40"/>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dissolv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animBg="1"/>
      <p:bldP spid="349187" grpId="0" animBg="1"/>
      <p:bldP spid="349188" grpId="0" animBg="1"/>
      <p:bldP spid="349189" grpId="0" animBg="1"/>
      <p:bldP spid="349190" grpId="0" animBg="1" autoUpdateAnimBg="0"/>
      <p:bldP spid="349195" grpId="0" animBg="1" autoUpdateAnimBg="0"/>
      <p:bldP spid="349196" grpId="0" animBg="1"/>
      <p:bldP spid="349197" grpId="0" animBg="1"/>
      <p:bldP spid="349218" grpId="0" animBg="1" autoUpdateAnimBg="0"/>
      <p:bldP spid="349219" grpId="0" animBg="1"/>
      <p:bldP spid="349220" grpId="0" animBg="1"/>
      <p:bldP spid="39" grpId="0" animBg="1"/>
      <p:bldP spid="40" grpId="0" animBg="1"/>
      <p:bldP spid="41" grpId="0" animBg="1"/>
      <p:bldP spid="42" grpId="0" animBg="1"/>
      <p:bldP spid="44" grpId="0" animBg="1"/>
      <p:bldP spid="4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Text Box 1026"/>
          <p:cNvSpPr txBox="1">
            <a:spLocks noChangeArrowheads="1"/>
          </p:cNvSpPr>
          <p:nvPr/>
        </p:nvSpPr>
        <p:spPr bwMode="auto">
          <a:xfrm>
            <a:off x="304800" y="2362200"/>
            <a:ext cx="8305800" cy="698500"/>
          </a:xfrm>
          <a:prstGeom prst="rect">
            <a:avLst/>
          </a:prstGeom>
          <a:gradFill rotWithShape="0">
            <a:gsLst>
              <a:gs pos="0">
                <a:srgbClr val="990099"/>
              </a:gs>
              <a:gs pos="100000">
                <a:srgbClr val="470047"/>
              </a:gs>
            </a:gsLst>
            <a:path path="shape">
              <a:fillToRect l="50000" t="50000" r="50000" b="50000"/>
            </a:path>
          </a:gra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3600">
                <a:solidFill>
                  <a:srgbClr val="FFFFFF"/>
                </a:solidFill>
                <a:latin typeface="Arial" charset="0"/>
                <a:ea typeface="ＭＳ Ｐゴシック" charset="0"/>
              </a:rPr>
              <a:t>General Assembly</a:t>
            </a:r>
          </a:p>
        </p:txBody>
      </p:sp>
      <p:sp>
        <p:nvSpPr>
          <p:cNvPr id="351235" name="Text Box 1027"/>
          <p:cNvSpPr txBox="1">
            <a:spLocks noChangeArrowheads="1"/>
          </p:cNvSpPr>
          <p:nvPr/>
        </p:nvSpPr>
        <p:spPr bwMode="auto">
          <a:xfrm>
            <a:off x="152400" y="4953000"/>
            <a:ext cx="1905000" cy="514350"/>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2400">
                <a:solidFill>
                  <a:srgbClr val="FFFFFF"/>
                </a:solidFill>
                <a:latin typeface="Arial" charset="0"/>
                <a:ea typeface="ＭＳ Ｐゴシック" charset="0"/>
              </a:rPr>
              <a:t>Presbytery</a:t>
            </a:r>
          </a:p>
        </p:txBody>
      </p:sp>
      <p:sp>
        <p:nvSpPr>
          <p:cNvPr id="252932" name="Line 1028"/>
          <p:cNvSpPr>
            <a:spLocks noChangeShapeType="1"/>
          </p:cNvSpPr>
          <p:nvPr/>
        </p:nvSpPr>
        <p:spPr bwMode="auto">
          <a:xfrm>
            <a:off x="317500" y="5943600"/>
            <a:ext cx="1588" cy="469900"/>
          </a:xfrm>
          <a:prstGeom prst="line">
            <a:avLst/>
          </a:prstGeom>
          <a:noFill/>
          <a:ln w="38100">
            <a:solidFill>
              <a:schemeClr val="bg1"/>
            </a:solidFill>
            <a:round/>
            <a:headEnd/>
            <a:tailEnd/>
          </a:ln>
        </p:spPr>
        <p:txBody>
          <a:bodyPr/>
          <a:lstStyle/>
          <a:p>
            <a:endParaRPr lang="en-US"/>
          </a:p>
        </p:txBody>
      </p:sp>
      <p:sp>
        <p:nvSpPr>
          <p:cNvPr id="252933" name="Line 1029"/>
          <p:cNvSpPr>
            <a:spLocks noChangeShapeType="1"/>
          </p:cNvSpPr>
          <p:nvPr/>
        </p:nvSpPr>
        <p:spPr bwMode="auto">
          <a:xfrm>
            <a:off x="317500" y="5486400"/>
            <a:ext cx="1588" cy="381000"/>
          </a:xfrm>
          <a:prstGeom prst="line">
            <a:avLst/>
          </a:prstGeom>
          <a:noFill/>
          <a:ln w="38100">
            <a:solidFill>
              <a:schemeClr val="bg1"/>
            </a:solidFill>
            <a:round/>
            <a:headEnd type="triangle" w="med" len="med"/>
            <a:tailEnd/>
          </a:ln>
        </p:spPr>
        <p:txBody>
          <a:bodyPr/>
          <a:lstStyle/>
          <a:p>
            <a:endParaRPr lang="en-US"/>
          </a:p>
        </p:txBody>
      </p:sp>
      <p:pic>
        <p:nvPicPr>
          <p:cNvPr id="252934" name="Picture 1030"/>
          <p:cNvPicPr>
            <a:picLocks noChangeAspect="1" noChangeArrowheads="1"/>
          </p:cNvPicPr>
          <p:nvPr/>
        </p:nvPicPr>
        <p:blipFill>
          <a:blip r:embed="rId3" cstate="print">
            <a:lum bright="-42000"/>
          </a:blip>
          <a:srcRect l="1917"/>
          <a:stretch>
            <a:fillRect/>
          </a:stretch>
        </p:blipFill>
        <p:spPr bwMode="auto">
          <a:xfrm>
            <a:off x="152400" y="6400800"/>
            <a:ext cx="317500" cy="274638"/>
          </a:xfrm>
          <a:prstGeom prst="rect">
            <a:avLst/>
          </a:prstGeom>
          <a:noFill/>
          <a:ln w="57150">
            <a:solidFill>
              <a:srgbClr val="000000"/>
            </a:solidFill>
            <a:miter lim="800000"/>
            <a:headEnd/>
            <a:tailEnd/>
          </a:ln>
        </p:spPr>
      </p:pic>
      <p:sp>
        <p:nvSpPr>
          <p:cNvPr id="351239" name="Text Box 1031"/>
          <p:cNvSpPr txBox="1">
            <a:spLocks noChangeArrowheads="1"/>
          </p:cNvSpPr>
          <p:nvPr/>
        </p:nvSpPr>
        <p:spPr bwMode="auto">
          <a:xfrm>
            <a:off x="0" y="6373813"/>
            <a:ext cx="615950" cy="2444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1000">
                <a:solidFill>
                  <a:srgbClr val="FFFFFF"/>
                </a:solidFill>
                <a:latin typeface="Arial" charset="0"/>
                <a:ea typeface="ＭＳ Ｐゴシック" charset="0"/>
              </a:rPr>
              <a:t>People</a:t>
            </a:r>
          </a:p>
        </p:txBody>
      </p:sp>
      <p:sp>
        <p:nvSpPr>
          <p:cNvPr id="252936" name="Text Box 1032"/>
          <p:cNvSpPr txBox="1">
            <a:spLocks noChangeArrowheads="1"/>
          </p:cNvSpPr>
          <p:nvPr/>
        </p:nvSpPr>
        <p:spPr bwMode="auto">
          <a:xfrm>
            <a:off x="12700" y="5838825"/>
            <a:ext cx="609600" cy="333375"/>
          </a:xfrm>
          <a:prstGeom prst="rect">
            <a:avLst/>
          </a:prstGeom>
          <a:solidFill>
            <a:srgbClr val="000000"/>
          </a:solidFill>
          <a:ln w="57150">
            <a:solidFill>
              <a:schemeClr val="tx1"/>
            </a:solidFill>
            <a:miter lim="800000"/>
            <a:headEnd/>
            <a:tailEnd/>
          </a:ln>
        </p:spPr>
        <p:txBody>
          <a:bodyPr>
            <a:spAutoFit/>
          </a:bodyPr>
          <a:lstStyle/>
          <a:p>
            <a:pPr algn="ctr"/>
            <a:r>
              <a:rPr lang="en-US" sz="600">
                <a:solidFill>
                  <a:srgbClr val="FFFFFF"/>
                </a:solidFill>
                <a:latin typeface="Arial" pitchFamily="34" charset="0"/>
              </a:rPr>
              <a:t>Elders </a:t>
            </a:r>
            <a:br>
              <a:rPr lang="en-US" sz="600">
                <a:solidFill>
                  <a:srgbClr val="FFFFFF"/>
                </a:solidFill>
                <a:latin typeface="Arial" pitchFamily="34" charset="0"/>
              </a:rPr>
            </a:br>
            <a:r>
              <a:rPr lang="en-US" sz="600">
                <a:solidFill>
                  <a:srgbClr val="FFFFFF"/>
                </a:solidFill>
                <a:latin typeface="Arial" pitchFamily="34" charset="0"/>
              </a:rPr>
              <a:t>(Session)</a:t>
            </a:r>
          </a:p>
        </p:txBody>
      </p:sp>
      <p:sp>
        <p:nvSpPr>
          <p:cNvPr id="351241" name="Line 1033"/>
          <p:cNvSpPr>
            <a:spLocks noChangeShapeType="1"/>
          </p:cNvSpPr>
          <p:nvPr/>
        </p:nvSpPr>
        <p:spPr bwMode="auto">
          <a:xfrm>
            <a:off x="3352800" y="4495800"/>
            <a:ext cx="1588" cy="381000"/>
          </a:xfrm>
          <a:prstGeom prst="line">
            <a:avLst/>
          </a:prstGeom>
          <a:noFill/>
          <a:ln w="38100">
            <a:solidFill>
              <a:schemeClr val="bg1"/>
            </a:solidFill>
            <a:round/>
            <a:headEnd type="triangle" w="med" len="med"/>
            <a:tailEnd/>
          </a:ln>
        </p:spPr>
        <p:txBody>
          <a:bodyPr/>
          <a:lstStyle/>
          <a:p>
            <a:endParaRPr lang="en-US"/>
          </a:p>
        </p:txBody>
      </p:sp>
      <p:sp>
        <p:nvSpPr>
          <p:cNvPr id="351242" name="Line 1034"/>
          <p:cNvSpPr>
            <a:spLocks noChangeShapeType="1"/>
          </p:cNvSpPr>
          <p:nvPr/>
        </p:nvSpPr>
        <p:spPr bwMode="auto">
          <a:xfrm>
            <a:off x="1066800" y="4495800"/>
            <a:ext cx="1588" cy="381000"/>
          </a:xfrm>
          <a:prstGeom prst="line">
            <a:avLst/>
          </a:prstGeom>
          <a:noFill/>
          <a:ln w="38100">
            <a:solidFill>
              <a:schemeClr val="bg1"/>
            </a:solidFill>
            <a:round/>
            <a:headEnd type="triangle" w="med" len="med"/>
            <a:tailEnd/>
          </a:ln>
        </p:spPr>
        <p:txBody>
          <a:bodyPr/>
          <a:lstStyle/>
          <a:p>
            <a:endParaRPr lang="en-US"/>
          </a:p>
        </p:txBody>
      </p:sp>
      <p:sp>
        <p:nvSpPr>
          <p:cNvPr id="252939" name="Rectangle 1035"/>
          <p:cNvSpPr>
            <a:spLocks noGrp="1" noChangeArrowheads="1"/>
          </p:cNvSpPr>
          <p:nvPr>
            <p:ph type="title" idx="4294967295"/>
          </p:nvPr>
        </p:nvSpPr>
        <p:spPr>
          <a:xfrm>
            <a:off x="457200" y="304800"/>
            <a:ext cx="8229600" cy="1143000"/>
          </a:xfrm>
        </p:spPr>
        <p:txBody>
          <a:bodyPr/>
          <a:lstStyle/>
          <a:p>
            <a:pPr eaLnBrk="1" hangingPunct="1"/>
            <a:r>
              <a:rPr lang="en-US" i="1" dirty="0" smtClean="0">
                <a:solidFill>
                  <a:schemeClr val="accent1">
                    <a:lumMod val="50000"/>
                  </a:schemeClr>
                </a:solidFill>
              </a:rPr>
              <a:t>Highest Presbyterian Structure</a:t>
            </a:r>
            <a:endParaRPr lang="en-US" dirty="0" smtClean="0">
              <a:solidFill>
                <a:schemeClr val="accent1">
                  <a:lumMod val="50000"/>
                </a:schemeClr>
              </a:solidFill>
            </a:endParaRPr>
          </a:p>
        </p:txBody>
      </p:sp>
      <p:sp>
        <p:nvSpPr>
          <p:cNvPr id="252940" name="Line 1036"/>
          <p:cNvSpPr>
            <a:spLocks noChangeShapeType="1"/>
          </p:cNvSpPr>
          <p:nvPr/>
        </p:nvSpPr>
        <p:spPr bwMode="auto">
          <a:xfrm>
            <a:off x="1066800" y="5943600"/>
            <a:ext cx="1588" cy="469900"/>
          </a:xfrm>
          <a:prstGeom prst="line">
            <a:avLst/>
          </a:prstGeom>
          <a:noFill/>
          <a:ln w="38100">
            <a:solidFill>
              <a:schemeClr val="bg1"/>
            </a:solidFill>
            <a:round/>
            <a:headEnd/>
            <a:tailEnd/>
          </a:ln>
        </p:spPr>
        <p:txBody>
          <a:bodyPr/>
          <a:lstStyle/>
          <a:p>
            <a:endParaRPr lang="en-US"/>
          </a:p>
        </p:txBody>
      </p:sp>
      <p:sp>
        <p:nvSpPr>
          <p:cNvPr id="252941" name="Line 1037"/>
          <p:cNvSpPr>
            <a:spLocks noChangeShapeType="1"/>
          </p:cNvSpPr>
          <p:nvPr/>
        </p:nvSpPr>
        <p:spPr bwMode="auto">
          <a:xfrm>
            <a:off x="1066800" y="5486400"/>
            <a:ext cx="1588" cy="381000"/>
          </a:xfrm>
          <a:prstGeom prst="line">
            <a:avLst/>
          </a:prstGeom>
          <a:noFill/>
          <a:ln w="38100">
            <a:solidFill>
              <a:schemeClr val="bg1"/>
            </a:solidFill>
            <a:round/>
            <a:headEnd type="triangle" w="med" len="med"/>
            <a:tailEnd/>
          </a:ln>
        </p:spPr>
        <p:txBody>
          <a:bodyPr/>
          <a:lstStyle/>
          <a:p>
            <a:endParaRPr lang="en-US"/>
          </a:p>
        </p:txBody>
      </p:sp>
      <p:pic>
        <p:nvPicPr>
          <p:cNvPr id="252942" name="Picture 1038"/>
          <p:cNvPicPr>
            <a:picLocks noChangeAspect="1" noChangeArrowheads="1"/>
          </p:cNvPicPr>
          <p:nvPr/>
        </p:nvPicPr>
        <p:blipFill>
          <a:blip r:embed="rId3" cstate="print">
            <a:lum bright="-42000"/>
          </a:blip>
          <a:srcRect l="1917"/>
          <a:stretch>
            <a:fillRect/>
          </a:stretch>
        </p:blipFill>
        <p:spPr bwMode="auto">
          <a:xfrm>
            <a:off x="901700" y="6400800"/>
            <a:ext cx="317500" cy="274638"/>
          </a:xfrm>
          <a:prstGeom prst="rect">
            <a:avLst/>
          </a:prstGeom>
          <a:noFill/>
          <a:ln w="57150">
            <a:solidFill>
              <a:srgbClr val="000000"/>
            </a:solidFill>
            <a:miter lim="800000"/>
            <a:headEnd/>
            <a:tailEnd/>
          </a:ln>
        </p:spPr>
      </p:pic>
      <p:sp>
        <p:nvSpPr>
          <p:cNvPr id="351247" name="Text Box 1039"/>
          <p:cNvSpPr txBox="1">
            <a:spLocks noChangeArrowheads="1"/>
          </p:cNvSpPr>
          <p:nvPr/>
        </p:nvSpPr>
        <p:spPr bwMode="auto">
          <a:xfrm>
            <a:off x="749300" y="6373813"/>
            <a:ext cx="615950" cy="2444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1000">
                <a:solidFill>
                  <a:srgbClr val="FFFFFF"/>
                </a:solidFill>
                <a:latin typeface="Arial" charset="0"/>
                <a:ea typeface="ＭＳ Ｐゴシック" charset="0"/>
              </a:rPr>
              <a:t>People</a:t>
            </a:r>
          </a:p>
        </p:txBody>
      </p:sp>
      <p:sp>
        <p:nvSpPr>
          <p:cNvPr id="252944" name="Text Box 1040"/>
          <p:cNvSpPr txBox="1">
            <a:spLocks noChangeArrowheads="1"/>
          </p:cNvSpPr>
          <p:nvPr/>
        </p:nvSpPr>
        <p:spPr bwMode="auto">
          <a:xfrm>
            <a:off x="762000" y="5838825"/>
            <a:ext cx="609600" cy="333375"/>
          </a:xfrm>
          <a:prstGeom prst="rect">
            <a:avLst/>
          </a:prstGeom>
          <a:solidFill>
            <a:srgbClr val="000000"/>
          </a:solidFill>
          <a:ln w="57150">
            <a:solidFill>
              <a:schemeClr val="tx1"/>
            </a:solidFill>
            <a:miter lim="800000"/>
            <a:headEnd/>
            <a:tailEnd/>
          </a:ln>
        </p:spPr>
        <p:txBody>
          <a:bodyPr>
            <a:spAutoFit/>
          </a:bodyPr>
          <a:lstStyle/>
          <a:p>
            <a:pPr algn="ctr"/>
            <a:r>
              <a:rPr lang="en-US" sz="600">
                <a:solidFill>
                  <a:srgbClr val="FFFFFF"/>
                </a:solidFill>
                <a:latin typeface="Arial" pitchFamily="34" charset="0"/>
              </a:rPr>
              <a:t>Elders </a:t>
            </a:r>
            <a:br>
              <a:rPr lang="en-US" sz="600">
                <a:solidFill>
                  <a:srgbClr val="FFFFFF"/>
                </a:solidFill>
                <a:latin typeface="Arial" pitchFamily="34" charset="0"/>
              </a:rPr>
            </a:br>
            <a:r>
              <a:rPr lang="en-US" sz="600">
                <a:solidFill>
                  <a:srgbClr val="FFFFFF"/>
                </a:solidFill>
                <a:latin typeface="Arial" pitchFamily="34" charset="0"/>
              </a:rPr>
              <a:t>(Session)</a:t>
            </a:r>
          </a:p>
        </p:txBody>
      </p:sp>
      <p:sp>
        <p:nvSpPr>
          <p:cNvPr id="252945" name="Line 1041"/>
          <p:cNvSpPr>
            <a:spLocks noChangeShapeType="1"/>
          </p:cNvSpPr>
          <p:nvPr/>
        </p:nvSpPr>
        <p:spPr bwMode="auto">
          <a:xfrm>
            <a:off x="1828800" y="5943600"/>
            <a:ext cx="1588" cy="469900"/>
          </a:xfrm>
          <a:prstGeom prst="line">
            <a:avLst/>
          </a:prstGeom>
          <a:noFill/>
          <a:ln w="38100">
            <a:solidFill>
              <a:schemeClr val="bg1"/>
            </a:solidFill>
            <a:round/>
            <a:headEnd/>
            <a:tailEnd/>
          </a:ln>
        </p:spPr>
        <p:txBody>
          <a:bodyPr/>
          <a:lstStyle/>
          <a:p>
            <a:endParaRPr lang="en-US"/>
          </a:p>
        </p:txBody>
      </p:sp>
      <p:sp>
        <p:nvSpPr>
          <p:cNvPr id="252946" name="Line 1042"/>
          <p:cNvSpPr>
            <a:spLocks noChangeShapeType="1"/>
          </p:cNvSpPr>
          <p:nvPr/>
        </p:nvSpPr>
        <p:spPr bwMode="auto">
          <a:xfrm>
            <a:off x="1828800" y="5486400"/>
            <a:ext cx="1588" cy="381000"/>
          </a:xfrm>
          <a:prstGeom prst="line">
            <a:avLst/>
          </a:prstGeom>
          <a:noFill/>
          <a:ln w="38100">
            <a:solidFill>
              <a:schemeClr val="bg1"/>
            </a:solidFill>
            <a:round/>
            <a:headEnd type="triangle" w="med" len="med"/>
            <a:tailEnd/>
          </a:ln>
        </p:spPr>
        <p:txBody>
          <a:bodyPr/>
          <a:lstStyle/>
          <a:p>
            <a:endParaRPr lang="en-US"/>
          </a:p>
        </p:txBody>
      </p:sp>
      <p:pic>
        <p:nvPicPr>
          <p:cNvPr id="252947" name="Picture 1043"/>
          <p:cNvPicPr>
            <a:picLocks noChangeAspect="1" noChangeArrowheads="1"/>
          </p:cNvPicPr>
          <p:nvPr/>
        </p:nvPicPr>
        <p:blipFill>
          <a:blip r:embed="rId3" cstate="print">
            <a:lum bright="-42000"/>
          </a:blip>
          <a:srcRect l="1917"/>
          <a:stretch>
            <a:fillRect/>
          </a:stretch>
        </p:blipFill>
        <p:spPr bwMode="auto">
          <a:xfrm>
            <a:off x="1663700" y="6400800"/>
            <a:ext cx="317500" cy="274638"/>
          </a:xfrm>
          <a:prstGeom prst="rect">
            <a:avLst/>
          </a:prstGeom>
          <a:noFill/>
          <a:ln w="57150">
            <a:solidFill>
              <a:srgbClr val="000000"/>
            </a:solidFill>
            <a:miter lim="800000"/>
            <a:headEnd/>
            <a:tailEnd/>
          </a:ln>
        </p:spPr>
      </p:pic>
      <p:sp>
        <p:nvSpPr>
          <p:cNvPr id="351252" name="Text Box 1044"/>
          <p:cNvSpPr txBox="1">
            <a:spLocks noChangeArrowheads="1"/>
          </p:cNvSpPr>
          <p:nvPr/>
        </p:nvSpPr>
        <p:spPr bwMode="auto">
          <a:xfrm>
            <a:off x="1511300" y="6373813"/>
            <a:ext cx="615950" cy="2444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1000">
                <a:solidFill>
                  <a:srgbClr val="FFFFFF"/>
                </a:solidFill>
                <a:latin typeface="Arial" charset="0"/>
                <a:ea typeface="ＭＳ Ｐゴシック" charset="0"/>
              </a:rPr>
              <a:t>People</a:t>
            </a:r>
          </a:p>
        </p:txBody>
      </p:sp>
      <p:sp>
        <p:nvSpPr>
          <p:cNvPr id="252949" name="Text Box 1045"/>
          <p:cNvSpPr txBox="1">
            <a:spLocks noChangeArrowheads="1"/>
          </p:cNvSpPr>
          <p:nvPr/>
        </p:nvSpPr>
        <p:spPr bwMode="auto">
          <a:xfrm>
            <a:off x="1524000" y="5838825"/>
            <a:ext cx="609600" cy="333375"/>
          </a:xfrm>
          <a:prstGeom prst="rect">
            <a:avLst/>
          </a:prstGeom>
          <a:solidFill>
            <a:srgbClr val="000000"/>
          </a:solidFill>
          <a:ln w="57150">
            <a:solidFill>
              <a:schemeClr val="tx1"/>
            </a:solidFill>
            <a:miter lim="800000"/>
            <a:headEnd/>
            <a:tailEnd/>
          </a:ln>
        </p:spPr>
        <p:txBody>
          <a:bodyPr>
            <a:spAutoFit/>
          </a:bodyPr>
          <a:lstStyle/>
          <a:p>
            <a:pPr algn="ctr"/>
            <a:r>
              <a:rPr lang="en-US" sz="600">
                <a:solidFill>
                  <a:srgbClr val="FFFFFF"/>
                </a:solidFill>
                <a:latin typeface="Arial" pitchFamily="34" charset="0"/>
              </a:rPr>
              <a:t>Elders </a:t>
            </a:r>
            <a:br>
              <a:rPr lang="en-US" sz="600">
                <a:solidFill>
                  <a:srgbClr val="FFFFFF"/>
                </a:solidFill>
                <a:latin typeface="Arial" pitchFamily="34" charset="0"/>
              </a:rPr>
            </a:br>
            <a:r>
              <a:rPr lang="en-US" sz="600">
                <a:solidFill>
                  <a:srgbClr val="FFFFFF"/>
                </a:solidFill>
                <a:latin typeface="Arial" pitchFamily="34" charset="0"/>
              </a:rPr>
              <a:t>(Session)</a:t>
            </a:r>
          </a:p>
        </p:txBody>
      </p:sp>
      <p:sp>
        <p:nvSpPr>
          <p:cNvPr id="351254" name="Text Box 1046"/>
          <p:cNvSpPr txBox="1">
            <a:spLocks noChangeArrowheads="1"/>
          </p:cNvSpPr>
          <p:nvPr/>
        </p:nvSpPr>
        <p:spPr bwMode="auto">
          <a:xfrm>
            <a:off x="2438400" y="4953000"/>
            <a:ext cx="1905000" cy="514350"/>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2400">
                <a:solidFill>
                  <a:srgbClr val="FFFFFF"/>
                </a:solidFill>
                <a:latin typeface="Arial" charset="0"/>
                <a:ea typeface="ＭＳ Ｐゴシック" charset="0"/>
              </a:rPr>
              <a:t>Presbytery</a:t>
            </a:r>
          </a:p>
        </p:txBody>
      </p:sp>
      <p:sp>
        <p:nvSpPr>
          <p:cNvPr id="252951" name="Line 1047"/>
          <p:cNvSpPr>
            <a:spLocks noChangeShapeType="1"/>
          </p:cNvSpPr>
          <p:nvPr/>
        </p:nvSpPr>
        <p:spPr bwMode="auto">
          <a:xfrm>
            <a:off x="2603500" y="5943600"/>
            <a:ext cx="1588" cy="469900"/>
          </a:xfrm>
          <a:prstGeom prst="line">
            <a:avLst/>
          </a:prstGeom>
          <a:noFill/>
          <a:ln w="38100">
            <a:solidFill>
              <a:schemeClr val="bg1"/>
            </a:solidFill>
            <a:round/>
            <a:headEnd/>
            <a:tailEnd/>
          </a:ln>
        </p:spPr>
        <p:txBody>
          <a:bodyPr/>
          <a:lstStyle/>
          <a:p>
            <a:endParaRPr lang="en-US"/>
          </a:p>
        </p:txBody>
      </p:sp>
      <p:sp>
        <p:nvSpPr>
          <p:cNvPr id="252952" name="Line 1048"/>
          <p:cNvSpPr>
            <a:spLocks noChangeShapeType="1"/>
          </p:cNvSpPr>
          <p:nvPr/>
        </p:nvSpPr>
        <p:spPr bwMode="auto">
          <a:xfrm>
            <a:off x="2603500" y="5486400"/>
            <a:ext cx="1588" cy="381000"/>
          </a:xfrm>
          <a:prstGeom prst="line">
            <a:avLst/>
          </a:prstGeom>
          <a:noFill/>
          <a:ln w="38100">
            <a:solidFill>
              <a:schemeClr val="bg1"/>
            </a:solidFill>
            <a:round/>
            <a:headEnd type="triangle" w="med" len="med"/>
            <a:tailEnd/>
          </a:ln>
        </p:spPr>
        <p:txBody>
          <a:bodyPr/>
          <a:lstStyle/>
          <a:p>
            <a:endParaRPr lang="en-US"/>
          </a:p>
        </p:txBody>
      </p:sp>
      <p:pic>
        <p:nvPicPr>
          <p:cNvPr id="252953" name="Picture 1049"/>
          <p:cNvPicPr>
            <a:picLocks noChangeAspect="1" noChangeArrowheads="1"/>
          </p:cNvPicPr>
          <p:nvPr/>
        </p:nvPicPr>
        <p:blipFill>
          <a:blip r:embed="rId3" cstate="print">
            <a:lum bright="-42000"/>
          </a:blip>
          <a:srcRect l="1917"/>
          <a:stretch>
            <a:fillRect/>
          </a:stretch>
        </p:blipFill>
        <p:spPr bwMode="auto">
          <a:xfrm>
            <a:off x="2438400" y="6400800"/>
            <a:ext cx="317500" cy="274638"/>
          </a:xfrm>
          <a:prstGeom prst="rect">
            <a:avLst/>
          </a:prstGeom>
          <a:noFill/>
          <a:ln w="57150">
            <a:solidFill>
              <a:srgbClr val="000000"/>
            </a:solidFill>
            <a:miter lim="800000"/>
            <a:headEnd/>
            <a:tailEnd/>
          </a:ln>
        </p:spPr>
      </p:pic>
      <p:sp>
        <p:nvSpPr>
          <p:cNvPr id="351258" name="Text Box 1050"/>
          <p:cNvSpPr txBox="1">
            <a:spLocks noChangeArrowheads="1"/>
          </p:cNvSpPr>
          <p:nvPr/>
        </p:nvSpPr>
        <p:spPr bwMode="auto">
          <a:xfrm>
            <a:off x="2286000" y="6373813"/>
            <a:ext cx="615950" cy="2444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1000">
                <a:solidFill>
                  <a:srgbClr val="FFFFFF"/>
                </a:solidFill>
                <a:latin typeface="Arial" charset="0"/>
                <a:ea typeface="ＭＳ Ｐゴシック" charset="0"/>
              </a:rPr>
              <a:t>People</a:t>
            </a:r>
          </a:p>
        </p:txBody>
      </p:sp>
      <p:sp>
        <p:nvSpPr>
          <p:cNvPr id="252955" name="Text Box 1051"/>
          <p:cNvSpPr txBox="1">
            <a:spLocks noChangeArrowheads="1"/>
          </p:cNvSpPr>
          <p:nvPr/>
        </p:nvSpPr>
        <p:spPr bwMode="auto">
          <a:xfrm>
            <a:off x="2298700" y="5838825"/>
            <a:ext cx="609600" cy="333375"/>
          </a:xfrm>
          <a:prstGeom prst="rect">
            <a:avLst/>
          </a:prstGeom>
          <a:solidFill>
            <a:srgbClr val="000000"/>
          </a:solidFill>
          <a:ln w="57150">
            <a:solidFill>
              <a:schemeClr val="tx1"/>
            </a:solidFill>
            <a:miter lim="800000"/>
            <a:headEnd/>
            <a:tailEnd/>
          </a:ln>
        </p:spPr>
        <p:txBody>
          <a:bodyPr>
            <a:spAutoFit/>
          </a:bodyPr>
          <a:lstStyle/>
          <a:p>
            <a:pPr algn="ctr"/>
            <a:r>
              <a:rPr lang="en-US" sz="600">
                <a:solidFill>
                  <a:srgbClr val="FFFFFF"/>
                </a:solidFill>
                <a:latin typeface="Arial" pitchFamily="34" charset="0"/>
              </a:rPr>
              <a:t>Elders </a:t>
            </a:r>
            <a:br>
              <a:rPr lang="en-US" sz="600">
                <a:solidFill>
                  <a:srgbClr val="FFFFFF"/>
                </a:solidFill>
                <a:latin typeface="Arial" pitchFamily="34" charset="0"/>
              </a:rPr>
            </a:br>
            <a:r>
              <a:rPr lang="en-US" sz="600">
                <a:solidFill>
                  <a:srgbClr val="FFFFFF"/>
                </a:solidFill>
                <a:latin typeface="Arial" pitchFamily="34" charset="0"/>
              </a:rPr>
              <a:t>(Session)</a:t>
            </a:r>
          </a:p>
        </p:txBody>
      </p:sp>
      <p:sp>
        <p:nvSpPr>
          <p:cNvPr id="252956" name="Line 1052"/>
          <p:cNvSpPr>
            <a:spLocks noChangeShapeType="1"/>
          </p:cNvSpPr>
          <p:nvPr/>
        </p:nvSpPr>
        <p:spPr bwMode="auto">
          <a:xfrm>
            <a:off x="3352800" y="5943600"/>
            <a:ext cx="1588" cy="469900"/>
          </a:xfrm>
          <a:prstGeom prst="line">
            <a:avLst/>
          </a:prstGeom>
          <a:noFill/>
          <a:ln w="38100">
            <a:solidFill>
              <a:schemeClr val="bg1"/>
            </a:solidFill>
            <a:round/>
            <a:headEnd/>
            <a:tailEnd/>
          </a:ln>
        </p:spPr>
        <p:txBody>
          <a:bodyPr/>
          <a:lstStyle/>
          <a:p>
            <a:endParaRPr lang="en-US"/>
          </a:p>
        </p:txBody>
      </p:sp>
      <p:sp>
        <p:nvSpPr>
          <p:cNvPr id="252957" name="Line 1053"/>
          <p:cNvSpPr>
            <a:spLocks noChangeShapeType="1"/>
          </p:cNvSpPr>
          <p:nvPr/>
        </p:nvSpPr>
        <p:spPr bwMode="auto">
          <a:xfrm>
            <a:off x="3352800" y="5486400"/>
            <a:ext cx="1588" cy="381000"/>
          </a:xfrm>
          <a:prstGeom prst="line">
            <a:avLst/>
          </a:prstGeom>
          <a:noFill/>
          <a:ln w="38100">
            <a:solidFill>
              <a:schemeClr val="bg1"/>
            </a:solidFill>
            <a:round/>
            <a:headEnd type="triangle" w="med" len="med"/>
            <a:tailEnd/>
          </a:ln>
        </p:spPr>
        <p:txBody>
          <a:bodyPr/>
          <a:lstStyle/>
          <a:p>
            <a:endParaRPr lang="en-US"/>
          </a:p>
        </p:txBody>
      </p:sp>
      <p:pic>
        <p:nvPicPr>
          <p:cNvPr id="252958" name="Picture 1054"/>
          <p:cNvPicPr>
            <a:picLocks noChangeAspect="1" noChangeArrowheads="1"/>
          </p:cNvPicPr>
          <p:nvPr/>
        </p:nvPicPr>
        <p:blipFill>
          <a:blip r:embed="rId3" cstate="print">
            <a:lum bright="-42000"/>
          </a:blip>
          <a:srcRect l="1917"/>
          <a:stretch>
            <a:fillRect/>
          </a:stretch>
        </p:blipFill>
        <p:spPr bwMode="auto">
          <a:xfrm>
            <a:off x="3187700" y="6400800"/>
            <a:ext cx="317500" cy="274638"/>
          </a:xfrm>
          <a:prstGeom prst="rect">
            <a:avLst/>
          </a:prstGeom>
          <a:noFill/>
          <a:ln w="57150">
            <a:solidFill>
              <a:srgbClr val="000000"/>
            </a:solidFill>
            <a:miter lim="800000"/>
            <a:headEnd/>
            <a:tailEnd/>
          </a:ln>
        </p:spPr>
      </p:pic>
      <p:sp>
        <p:nvSpPr>
          <p:cNvPr id="351263" name="Text Box 1055"/>
          <p:cNvSpPr txBox="1">
            <a:spLocks noChangeArrowheads="1"/>
          </p:cNvSpPr>
          <p:nvPr/>
        </p:nvSpPr>
        <p:spPr bwMode="auto">
          <a:xfrm>
            <a:off x="3035300" y="6373813"/>
            <a:ext cx="615950" cy="2444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1000">
                <a:solidFill>
                  <a:srgbClr val="FFFFFF"/>
                </a:solidFill>
                <a:latin typeface="Arial" charset="0"/>
                <a:ea typeface="ＭＳ Ｐゴシック" charset="0"/>
              </a:rPr>
              <a:t>People</a:t>
            </a:r>
          </a:p>
        </p:txBody>
      </p:sp>
      <p:sp>
        <p:nvSpPr>
          <p:cNvPr id="252960" name="Text Box 1056"/>
          <p:cNvSpPr txBox="1">
            <a:spLocks noChangeArrowheads="1"/>
          </p:cNvSpPr>
          <p:nvPr/>
        </p:nvSpPr>
        <p:spPr bwMode="auto">
          <a:xfrm>
            <a:off x="3048000" y="5838825"/>
            <a:ext cx="609600" cy="333375"/>
          </a:xfrm>
          <a:prstGeom prst="rect">
            <a:avLst/>
          </a:prstGeom>
          <a:solidFill>
            <a:srgbClr val="000000"/>
          </a:solidFill>
          <a:ln w="57150">
            <a:solidFill>
              <a:schemeClr val="tx1"/>
            </a:solidFill>
            <a:miter lim="800000"/>
            <a:headEnd/>
            <a:tailEnd/>
          </a:ln>
        </p:spPr>
        <p:txBody>
          <a:bodyPr>
            <a:spAutoFit/>
          </a:bodyPr>
          <a:lstStyle/>
          <a:p>
            <a:pPr algn="ctr"/>
            <a:r>
              <a:rPr lang="en-US" sz="600">
                <a:solidFill>
                  <a:srgbClr val="FFFFFF"/>
                </a:solidFill>
                <a:latin typeface="Arial" pitchFamily="34" charset="0"/>
              </a:rPr>
              <a:t>Elders </a:t>
            </a:r>
            <a:br>
              <a:rPr lang="en-US" sz="600">
                <a:solidFill>
                  <a:srgbClr val="FFFFFF"/>
                </a:solidFill>
                <a:latin typeface="Arial" pitchFamily="34" charset="0"/>
              </a:rPr>
            </a:br>
            <a:r>
              <a:rPr lang="en-US" sz="600">
                <a:solidFill>
                  <a:srgbClr val="FFFFFF"/>
                </a:solidFill>
                <a:latin typeface="Arial" pitchFamily="34" charset="0"/>
              </a:rPr>
              <a:t>(Session)</a:t>
            </a:r>
          </a:p>
        </p:txBody>
      </p:sp>
      <p:sp>
        <p:nvSpPr>
          <p:cNvPr id="252961" name="Line 1057"/>
          <p:cNvSpPr>
            <a:spLocks noChangeShapeType="1"/>
          </p:cNvSpPr>
          <p:nvPr/>
        </p:nvSpPr>
        <p:spPr bwMode="auto">
          <a:xfrm>
            <a:off x="4114800" y="5943600"/>
            <a:ext cx="1588" cy="469900"/>
          </a:xfrm>
          <a:prstGeom prst="line">
            <a:avLst/>
          </a:prstGeom>
          <a:noFill/>
          <a:ln w="38100">
            <a:solidFill>
              <a:schemeClr val="bg1"/>
            </a:solidFill>
            <a:round/>
            <a:headEnd/>
            <a:tailEnd/>
          </a:ln>
        </p:spPr>
        <p:txBody>
          <a:bodyPr/>
          <a:lstStyle/>
          <a:p>
            <a:endParaRPr lang="en-US"/>
          </a:p>
        </p:txBody>
      </p:sp>
      <p:sp>
        <p:nvSpPr>
          <p:cNvPr id="252962" name="Line 1058"/>
          <p:cNvSpPr>
            <a:spLocks noChangeShapeType="1"/>
          </p:cNvSpPr>
          <p:nvPr/>
        </p:nvSpPr>
        <p:spPr bwMode="auto">
          <a:xfrm>
            <a:off x="4114800" y="5486400"/>
            <a:ext cx="1588" cy="381000"/>
          </a:xfrm>
          <a:prstGeom prst="line">
            <a:avLst/>
          </a:prstGeom>
          <a:noFill/>
          <a:ln w="38100">
            <a:solidFill>
              <a:schemeClr val="bg1"/>
            </a:solidFill>
            <a:round/>
            <a:headEnd type="triangle" w="med" len="med"/>
            <a:tailEnd/>
          </a:ln>
        </p:spPr>
        <p:txBody>
          <a:bodyPr/>
          <a:lstStyle/>
          <a:p>
            <a:endParaRPr lang="en-US"/>
          </a:p>
        </p:txBody>
      </p:sp>
      <p:pic>
        <p:nvPicPr>
          <p:cNvPr id="252963" name="Picture 1059"/>
          <p:cNvPicPr>
            <a:picLocks noChangeAspect="1" noChangeArrowheads="1"/>
          </p:cNvPicPr>
          <p:nvPr/>
        </p:nvPicPr>
        <p:blipFill>
          <a:blip r:embed="rId3" cstate="print">
            <a:lum bright="-42000"/>
          </a:blip>
          <a:srcRect l="1917"/>
          <a:stretch>
            <a:fillRect/>
          </a:stretch>
        </p:blipFill>
        <p:spPr bwMode="auto">
          <a:xfrm>
            <a:off x="3949700" y="6400800"/>
            <a:ext cx="317500" cy="274638"/>
          </a:xfrm>
          <a:prstGeom prst="rect">
            <a:avLst/>
          </a:prstGeom>
          <a:noFill/>
          <a:ln w="57150">
            <a:solidFill>
              <a:srgbClr val="000000"/>
            </a:solidFill>
            <a:miter lim="800000"/>
            <a:headEnd/>
            <a:tailEnd/>
          </a:ln>
        </p:spPr>
      </p:pic>
      <p:sp>
        <p:nvSpPr>
          <p:cNvPr id="351268" name="Text Box 1060"/>
          <p:cNvSpPr txBox="1">
            <a:spLocks noChangeArrowheads="1"/>
          </p:cNvSpPr>
          <p:nvPr/>
        </p:nvSpPr>
        <p:spPr bwMode="auto">
          <a:xfrm>
            <a:off x="3797300" y="6373813"/>
            <a:ext cx="615950" cy="2444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1000">
                <a:solidFill>
                  <a:srgbClr val="FFFFFF"/>
                </a:solidFill>
                <a:latin typeface="Arial" charset="0"/>
                <a:ea typeface="ＭＳ Ｐゴシック" charset="0"/>
              </a:rPr>
              <a:t>People</a:t>
            </a:r>
          </a:p>
        </p:txBody>
      </p:sp>
      <p:sp>
        <p:nvSpPr>
          <p:cNvPr id="252965" name="Text Box 1061"/>
          <p:cNvSpPr txBox="1">
            <a:spLocks noChangeArrowheads="1"/>
          </p:cNvSpPr>
          <p:nvPr/>
        </p:nvSpPr>
        <p:spPr bwMode="auto">
          <a:xfrm>
            <a:off x="3810000" y="5838825"/>
            <a:ext cx="609600" cy="333375"/>
          </a:xfrm>
          <a:prstGeom prst="rect">
            <a:avLst/>
          </a:prstGeom>
          <a:solidFill>
            <a:srgbClr val="000000"/>
          </a:solidFill>
          <a:ln w="57150">
            <a:solidFill>
              <a:schemeClr val="tx1"/>
            </a:solidFill>
            <a:miter lim="800000"/>
            <a:headEnd/>
            <a:tailEnd/>
          </a:ln>
        </p:spPr>
        <p:txBody>
          <a:bodyPr>
            <a:spAutoFit/>
          </a:bodyPr>
          <a:lstStyle/>
          <a:p>
            <a:pPr algn="ctr"/>
            <a:r>
              <a:rPr lang="en-US" sz="600">
                <a:solidFill>
                  <a:srgbClr val="FFFFFF"/>
                </a:solidFill>
                <a:latin typeface="Arial" pitchFamily="34" charset="0"/>
              </a:rPr>
              <a:t>Elders </a:t>
            </a:r>
            <a:br>
              <a:rPr lang="en-US" sz="600">
                <a:solidFill>
                  <a:srgbClr val="FFFFFF"/>
                </a:solidFill>
                <a:latin typeface="Arial" pitchFamily="34" charset="0"/>
              </a:rPr>
            </a:br>
            <a:r>
              <a:rPr lang="en-US" sz="600">
                <a:solidFill>
                  <a:srgbClr val="FFFFFF"/>
                </a:solidFill>
                <a:latin typeface="Arial" pitchFamily="34" charset="0"/>
              </a:rPr>
              <a:t>(Session)</a:t>
            </a:r>
          </a:p>
        </p:txBody>
      </p:sp>
      <p:sp>
        <p:nvSpPr>
          <p:cNvPr id="351270" name="Text Box 1062"/>
          <p:cNvSpPr txBox="1">
            <a:spLocks noChangeArrowheads="1"/>
          </p:cNvSpPr>
          <p:nvPr/>
        </p:nvSpPr>
        <p:spPr bwMode="auto">
          <a:xfrm>
            <a:off x="4724400" y="4953000"/>
            <a:ext cx="1905000" cy="514350"/>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2400">
                <a:solidFill>
                  <a:srgbClr val="FFFFFF"/>
                </a:solidFill>
                <a:latin typeface="Arial" charset="0"/>
                <a:ea typeface="ＭＳ Ｐゴシック" charset="0"/>
              </a:rPr>
              <a:t>Presbytery</a:t>
            </a:r>
          </a:p>
        </p:txBody>
      </p:sp>
      <p:sp>
        <p:nvSpPr>
          <p:cNvPr id="252967" name="Line 1063"/>
          <p:cNvSpPr>
            <a:spLocks noChangeShapeType="1"/>
          </p:cNvSpPr>
          <p:nvPr/>
        </p:nvSpPr>
        <p:spPr bwMode="auto">
          <a:xfrm>
            <a:off x="4889500" y="5943600"/>
            <a:ext cx="1588" cy="469900"/>
          </a:xfrm>
          <a:prstGeom prst="line">
            <a:avLst/>
          </a:prstGeom>
          <a:noFill/>
          <a:ln w="38100">
            <a:solidFill>
              <a:schemeClr val="bg1"/>
            </a:solidFill>
            <a:round/>
            <a:headEnd/>
            <a:tailEnd/>
          </a:ln>
        </p:spPr>
        <p:txBody>
          <a:bodyPr/>
          <a:lstStyle/>
          <a:p>
            <a:endParaRPr lang="en-US"/>
          </a:p>
        </p:txBody>
      </p:sp>
      <p:sp>
        <p:nvSpPr>
          <p:cNvPr id="252968" name="Line 1064"/>
          <p:cNvSpPr>
            <a:spLocks noChangeShapeType="1"/>
          </p:cNvSpPr>
          <p:nvPr/>
        </p:nvSpPr>
        <p:spPr bwMode="auto">
          <a:xfrm>
            <a:off x="4889500" y="5486400"/>
            <a:ext cx="1588" cy="381000"/>
          </a:xfrm>
          <a:prstGeom prst="line">
            <a:avLst/>
          </a:prstGeom>
          <a:noFill/>
          <a:ln w="38100">
            <a:solidFill>
              <a:schemeClr val="bg1"/>
            </a:solidFill>
            <a:round/>
            <a:headEnd type="triangle" w="med" len="med"/>
            <a:tailEnd/>
          </a:ln>
        </p:spPr>
        <p:txBody>
          <a:bodyPr/>
          <a:lstStyle/>
          <a:p>
            <a:endParaRPr lang="en-US"/>
          </a:p>
        </p:txBody>
      </p:sp>
      <p:pic>
        <p:nvPicPr>
          <p:cNvPr id="252969" name="Picture 1065"/>
          <p:cNvPicPr>
            <a:picLocks noChangeAspect="1" noChangeArrowheads="1"/>
          </p:cNvPicPr>
          <p:nvPr/>
        </p:nvPicPr>
        <p:blipFill>
          <a:blip r:embed="rId3" cstate="print">
            <a:lum bright="-42000"/>
          </a:blip>
          <a:srcRect l="1917"/>
          <a:stretch>
            <a:fillRect/>
          </a:stretch>
        </p:blipFill>
        <p:spPr bwMode="auto">
          <a:xfrm>
            <a:off x="4724400" y="6400800"/>
            <a:ext cx="317500" cy="274638"/>
          </a:xfrm>
          <a:prstGeom prst="rect">
            <a:avLst/>
          </a:prstGeom>
          <a:noFill/>
          <a:ln w="57150">
            <a:solidFill>
              <a:srgbClr val="000000"/>
            </a:solidFill>
            <a:miter lim="800000"/>
            <a:headEnd/>
            <a:tailEnd/>
          </a:ln>
        </p:spPr>
      </p:pic>
      <p:sp>
        <p:nvSpPr>
          <p:cNvPr id="351274" name="Text Box 1066"/>
          <p:cNvSpPr txBox="1">
            <a:spLocks noChangeArrowheads="1"/>
          </p:cNvSpPr>
          <p:nvPr/>
        </p:nvSpPr>
        <p:spPr bwMode="auto">
          <a:xfrm>
            <a:off x="4572000" y="6373813"/>
            <a:ext cx="615950" cy="2444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1000">
                <a:solidFill>
                  <a:srgbClr val="FFFFFF"/>
                </a:solidFill>
                <a:latin typeface="Arial" charset="0"/>
                <a:ea typeface="ＭＳ Ｐゴシック" charset="0"/>
              </a:rPr>
              <a:t>People</a:t>
            </a:r>
          </a:p>
        </p:txBody>
      </p:sp>
      <p:sp>
        <p:nvSpPr>
          <p:cNvPr id="252971" name="Text Box 1067"/>
          <p:cNvSpPr txBox="1">
            <a:spLocks noChangeArrowheads="1"/>
          </p:cNvSpPr>
          <p:nvPr/>
        </p:nvSpPr>
        <p:spPr bwMode="auto">
          <a:xfrm>
            <a:off x="4584700" y="5838825"/>
            <a:ext cx="609600" cy="333375"/>
          </a:xfrm>
          <a:prstGeom prst="rect">
            <a:avLst/>
          </a:prstGeom>
          <a:solidFill>
            <a:srgbClr val="000000"/>
          </a:solidFill>
          <a:ln w="57150">
            <a:solidFill>
              <a:schemeClr val="tx1"/>
            </a:solidFill>
            <a:miter lim="800000"/>
            <a:headEnd/>
            <a:tailEnd/>
          </a:ln>
        </p:spPr>
        <p:txBody>
          <a:bodyPr>
            <a:spAutoFit/>
          </a:bodyPr>
          <a:lstStyle/>
          <a:p>
            <a:pPr algn="ctr"/>
            <a:r>
              <a:rPr lang="en-US" sz="600">
                <a:solidFill>
                  <a:srgbClr val="FFFFFF"/>
                </a:solidFill>
                <a:latin typeface="Arial" pitchFamily="34" charset="0"/>
              </a:rPr>
              <a:t>Elders </a:t>
            </a:r>
            <a:br>
              <a:rPr lang="en-US" sz="600">
                <a:solidFill>
                  <a:srgbClr val="FFFFFF"/>
                </a:solidFill>
                <a:latin typeface="Arial" pitchFamily="34" charset="0"/>
              </a:rPr>
            </a:br>
            <a:r>
              <a:rPr lang="en-US" sz="600">
                <a:solidFill>
                  <a:srgbClr val="FFFFFF"/>
                </a:solidFill>
                <a:latin typeface="Arial" pitchFamily="34" charset="0"/>
              </a:rPr>
              <a:t>(Session)</a:t>
            </a:r>
          </a:p>
        </p:txBody>
      </p:sp>
      <p:sp>
        <p:nvSpPr>
          <p:cNvPr id="252972" name="Line 1068"/>
          <p:cNvSpPr>
            <a:spLocks noChangeShapeType="1"/>
          </p:cNvSpPr>
          <p:nvPr/>
        </p:nvSpPr>
        <p:spPr bwMode="auto">
          <a:xfrm>
            <a:off x="5638800" y="5943600"/>
            <a:ext cx="1588" cy="469900"/>
          </a:xfrm>
          <a:prstGeom prst="line">
            <a:avLst/>
          </a:prstGeom>
          <a:noFill/>
          <a:ln w="38100">
            <a:solidFill>
              <a:schemeClr val="bg1"/>
            </a:solidFill>
            <a:round/>
            <a:headEnd/>
            <a:tailEnd/>
          </a:ln>
        </p:spPr>
        <p:txBody>
          <a:bodyPr/>
          <a:lstStyle/>
          <a:p>
            <a:endParaRPr lang="en-US"/>
          </a:p>
        </p:txBody>
      </p:sp>
      <p:sp>
        <p:nvSpPr>
          <p:cNvPr id="252973" name="Line 1069"/>
          <p:cNvSpPr>
            <a:spLocks noChangeShapeType="1"/>
          </p:cNvSpPr>
          <p:nvPr/>
        </p:nvSpPr>
        <p:spPr bwMode="auto">
          <a:xfrm>
            <a:off x="5638800" y="5486400"/>
            <a:ext cx="1588" cy="381000"/>
          </a:xfrm>
          <a:prstGeom prst="line">
            <a:avLst/>
          </a:prstGeom>
          <a:noFill/>
          <a:ln w="38100">
            <a:solidFill>
              <a:schemeClr val="bg1"/>
            </a:solidFill>
            <a:round/>
            <a:headEnd type="triangle" w="med" len="med"/>
            <a:tailEnd/>
          </a:ln>
        </p:spPr>
        <p:txBody>
          <a:bodyPr/>
          <a:lstStyle/>
          <a:p>
            <a:endParaRPr lang="en-US"/>
          </a:p>
        </p:txBody>
      </p:sp>
      <p:pic>
        <p:nvPicPr>
          <p:cNvPr id="252974" name="Picture 1070"/>
          <p:cNvPicPr>
            <a:picLocks noChangeAspect="1" noChangeArrowheads="1"/>
          </p:cNvPicPr>
          <p:nvPr/>
        </p:nvPicPr>
        <p:blipFill>
          <a:blip r:embed="rId3" cstate="print">
            <a:lum bright="-42000"/>
          </a:blip>
          <a:srcRect l="1917"/>
          <a:stretch>
            <a:fillRect/>
          </a:stretch>
        </p:blipFill>
        <p:spPr bwMode="auto">
          <a:xfrm>
            <a:off x="5473700" y="6400800"/>
            <a:ext cx="317500" cy="274638"/>
          </a:xfrm>
          <a:prstGeom prst="rect">
            <a:avLst/>
          </a:prstGeom>
          <a:noFill/>
          <a:ln w="57150">
            <a:solidFill>
              <a:srgbClr val="000000"/>
            </a:solidFill>
            <a:miter lim="800000"/>
            <a:headEnd/>
            <a:tailEnd/>
          </a:ln>
        </p:spPr>
      </p:pic>
      <p:sp>
        <p:nvSpPr>
          <p:cNvPr id="351279" name="Text Box 1071"/>
          <p:cNvSpPr txBox="1">
            <a:spLocks noChangeArrowheads="1"/>
          </p:cNvSpPr>
          <p:nvPr/>
        </p:nvSpPr>
        <p:spPr bwMode="auto">
          <a:xfrm>
            <a:off x="5321300" y="6373813"/>
            <a:ext cx="615950" cy="2444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1000">
                <a:solidFill>
                  <a:srgbClr val="FFFFFF"/>
                </a:solidFill>
                <a:latin typeface="Arial" charset="0"/>
                <a:ea typeface="ＭＳ Ｐゴシック" charset="0"/>
              </a:rPr>
              <a:t>People</a:t>
            </a:r>
          </a:p>
        </p:txBody>
      </p:sp>
      <p:sp>
        <p:nvSpPr>
          <p:cNvPr id="252976" name="Text Box 1072"/>
          <p:cNvSpPr txBox="1">
            <a:spLocks noChangeArrowheads="1"/>
          </p:cNvSpPr>
          <p:nvPr/>
        </p:nvSpPr>
        <p:spPr bwMode="auto">
          <a:xfrm>
            <a:off x="5334000" y="5838825"/>
            <a:ext cx="609600" cy="333375"/>
          </a:xfrm>
          <a:prstGeom prst="rect">
            <a:avLst/>
          </a:prstGeom>
          <a:solidFill>
            <a:srgbClr val="000000"/>
          </a:solidFill>
          <a:ln w="57150">
            <a:solidFill>
              <a:schemeClr val="tx1"/>
            </a:solidFill>
            <a:miter lim="800000"/>
            <a:headEnd/>
            <a:tailEnd/>
          </a:ln>
        </p:spPr>
        <p:txBody>
          <a:bodyPr>
            <a:spAutoFit/>
          </a:bodyPr>
          <a:lstStyle/>
          <a:p>
            <a:pPr algn="ctr"/>
            <a:r>
              <a:rPr lang="en-US" sz="600">
                <a:solidFill>
                  <a:srgbClr val="FFFFFF"/>
                </a:solidFill>
                <a:latin typeface="Arial" pitchFamily="34" charset="0"/>
              </a:rPr>
              <a:t>Elders </a:t>
            </a:r>
            <a:br>
              <a:rPr lang="en-US" sz="600">
                <a:solidFill>
                  <a:srgbClr val="FFFFFF"/>
                </a:solidFill>
                <a:latin typeface="Arial" pitchFamily="34" charset="0"/>
              </a:rPr>
            </a:br>
            <a:r>
              <a:rPr lang="en-US" sz="600">
                <a:solidFill>
                  <a:srgbClr val="FFFFFF"/>
                </a:solidFill>
                <a:latin typeface="Arial" pitchFamily="34" charset="0"/>
              </a:rPr>
              <a:t>(Session)</a:t>
            </a:r>
          </a:p>
        </p:txBody>
      </p:sp>
      <p:sp>
        <p:nvSpPr>
          <p:cNvPr id="252977" name="Line 1073"/>
          <p:cNvSpPr>
            <a:spLocks noChangeShapeType="1"/>
          </p:cNvSpPr>
          <p:nvPr/>
        </p:nvSpPr>
        <p:spPr bwMode="auto">
          <a:xfrm>
            <a:off x="6400800" y="5943600"/>
            <a:ext cx="1588" cy="469900"/>
          </a:xfrm>
          <a:prstGeom prst="line">
            <a:avLst/>
          </a:prstGeom>
          <a:noFill/>
          <a:ln w="38100">
            <a:solidFill>
              <a:schemeClr val="bg1"/>
            </a:solidFill>
            <a:round/>
            <a:headEnd/>
            <a:tailEnd/>
          </a:ln>
        </p:spPr>
        <p:txBody>
          <a:bodyPr/>
          <a:lstStyle/>
          <a:p>
            <a:endParaRPr lang="en-US"/>
          </a:p>
        </p:txBody>
      </p:sp>
      <p:sp>
        <p:nvSpPr>
          <p:cNvPr id="252978" name="Line 1074"/>
          <p:cNvSpPr>
            <a:spLocks noChangeShapeType="1"/>
          </p:cNvSpPr>
          <p:nvPr/>
        </p:nvSpPr>
        <p:spPr bwMode="auto">
          <a:xfrm>
            <a:off x="6400800" y="5486400"/>
            <a:ext cx="1588" cy="381000"/>
          </a:xfrm>
          <a:prstGeom prst="line">
            <a:avLst/>
          </a:prstGeom>
          <a:noFill/>
          <a:ln w="38100">
            <a:solidFill>
              <a:schemeClr val="bg1"/>
            </a:solidFill>
            <a:round/>
            <a:headEnd type="triangle" w="med" len="med"/>
            <a:tailEnd/>
          </a:ln>
        </p:spPr>
        <p:txBody>
          <a:bodyPr/>
          <a:lstStyle/>
          <a:p>
            <a:endParaRPr lang="en-US"/>
          </a:p>
        </p:txBody>
      </p:sp>
      <p:pic>
        <p:nvPicPr>
          <p:cNvPr id="252979" name="Picture 1075"/>
          <p:cNvPicPr>
            <a:picLocks noChangeAspect="1" noChangeArrowheads="1"/>
          </p:cNvPicPr>
          <p:nvPr/>
        </p:nvPicPr>
        <p:blipFill>
          <a:blip r:embed="rId3" cstate="print">
            <a:lum bright="-42000"/>
          </a:blip>
          <a:srcRect l="1917"/>
          <a:stretch>
            <a:fillRect/>
          </a:stretch>
        </p:blipFill>
        <p:spPr bwMode="auto">
          <a:xfrm>
            <a:off x="6235700" y="6400800"/>
            <a:ext cx="317500" cy="274638"/>
          </a:xfrm>
          <a:prstGeom prst="rect">
            <a:avLst/>
          </a:prstGeom>
          <a:noFill/>
          <a:ln w="57150">
            <a:solidFill>
              <a:srgbClr val="000000"/>
            </a:solidFill>
            <a:miter lim="800000"/>
            <a:headEnd/>
            <a:tailEnd/>
          </a:ln>
        </p:spPr>
      </p:pic>
      <p:sp>
        <p:nvSpPr>
          <p:cNvPr id="351284" name="Text Box 1076"/>
          <p:cNvSpPr txBox="1">
            <a:spLocks noChangeArrowheads="1"/>
          </p:cNvSpPr>
          <p:nvPr/>
        </p:nvSpPr>
        <p:spPr bwMode="auto">
          <a:xfrm>
            <a:off x="6083300" y="6373813"/>
            <a:ext cx="615950" cy="2444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1000">
                <a:solidFill>
                  <a:srgbClr val="FFFFFF"/>
                </a:solidFill>
                <a:latin typeface="Arial" charset="0"/>
                <a:ea typeface="ＭＳ Ｐゴシック" charset="0"/>
              </a:rPr>
              <a:t>People</a:t>
            </a:r>
          </a:p>
        </p:txBody>
      </p:sp>
      <p:sp>
        <p:nvSpPr>
          <p:cNvPr id="252981" name="Text Box 1077"/>
          <p:cNvSpPr txBox="1">
            <a:spLocks noChangeArrowheads="1"/>
          </p:cNvSpPr>
          <p:nvPr/>
        </p:nvSpPr>
        <p:spPr bwMode="auto">
          <a:xfrm>
            <a:off x="6096000" y="5838825"/>
            <a:ext cx="609600" cy="333375"/>
          </a:xfrm>
          <a:prstGeom prst="rect">
            <a:avLst/>
          </a:prstGeom>
          <a:solidFill>
            <a:srgbClr val="000000"/>
          </a:solidFill>
          <a:ln w="57150">
            <a:solidFill>
              <a:schemeClr val="tx1"/>
            </a:solidFill>
            <a:miter lim="800000"/>
            <a:headEnd/>
            <a:tailEnd/>
          </a:ln>
        </p:spPr>
        <p:txBody>
          <a:bodyPr>
            <a:spAutoFit/>
          </a:bodyPr>
          <a:lstStyle/>
          <a:p>
            <a:pPr algn="ctr"/>
            <a:r>
              <a:rPr lang="en-US" sz="600">
                <a:solidFill>
                  <a:srgbClr val="FFFFFF"/>
                </a:solidFill>
                <a:latin typeface="Arial" pitchFamily="34" charset="0"/>
              </a:rPr>
              <a:t>Elders </a:t>
            </a:r>
            <a:br>
              <a:rPr lang="en-US" sz="600">
                <a:solidFill>
                  <a:srgbClr val="FFFFFF"/>
                </a:solidFill>
                <a:latin typeface="Arial" pitchFamily="34" charset="0"/>
              </a:rPr>
            </a:br>
            <a:r>
              <a:rPr lang="en-US" sz="600">
                <a:solidFill>
                  <a:srgbClr val="FFFFFF"/>
                </a:solidFill>
                <a:latin typeface="Arial" pitchFamily="34" charset="0"/>
              </a:rPr>
              <a:t>(Session)</a:t>
            </a:r>
          </a:p>
        </p:txBody>
      </p:sp>
      <p:sp>
        <p:nvSpPr>
          <p:cNvPr id="351286" name="Text Box 1078"/>
          <p:cNvSpPr txBox="1">
            <a:spLocks noChangeArrowheads="1"/>
          </p:cNvSpPr>
          <p:nvPr/>
        </p:nvSpPr>
        <p:spPr bwMode="auto">
          <a:xfrm>
            <a:off x="7010400" y="4953000"/>
            <a:ext cx="1905000" cy="514350"/>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2400">
                <a:solidFill>
                  <a:srgbClr val="FFFFFF"/>
                </a:solidFill>
                <a:latin typeface="Arial" charset="0"/>
                <a:ea typeface="ＭＳ Ｐゴシック" charset="0"/>
              </a:rPr>
              <a:t>Presbytery</a:t>
            </a:r>
          </a:p>
        </p:txBody>
      </p:sp>
      <p:sp>
        <p:nvSpPr>
          <p:cNvPr id="252983" name="Line 1079"/>
          <p:cNvSpPr>
            <a:spLocks noChangeShapeType="1"/>
          </p:cNvSpPr>
          <p:nvPr/>
        </p:nvSpPr>
        <p:spPr bwMode="auto">
          <a:xfrm>
            <a:off x="7175500" y="5943600"/>
            <a:ext cx="1588" cy="469900"/>
          </a:xfrm>
          <a:prstGeom prst="line">
            <a:avLst/>
          </a:prstGeom>
          <a:noFill/>
          <a:ln w="38100">
            <a:solidFill>
              <a:schemeClr val="bg1"/>
            </a:solidFill>
            <a:round/>
            <a:headEnd/>
            <a:tailEnd/>
          </a:ln>
        </p:spPr>
        <p:txBody>
          <a:bodyPr/>
          <a:lstStyle/>
          <a:p>
            <a:endParaRPr lang="en-US"/>
          </a:p>
        </p:txBody>
      </p:sp>
      <p:sp>
        <p:nvSpPr>
          <p:cNvPr id="252984" name="Line 1080"/>
          <p:cNvSpPr>
            <a:spLocks noChangeShapeType="1"/>
          </p:cNvSpPr>
          <p:nvPr/>
        </p:nvSpPr>
        <p:spPr bwMode="auto">
          <a:xfrm>
            <a:off x="7175500" y="5486400"/>
            <a:ext cx="1588" cy="381000"/>
          </a:xfrm>
          <a:prstGeom prst="line">
            <a:avLst/>
          </a:prstGeom>
          <a:noFill/>
          <a:ln w="38100">
            <a:solidFill>
              <a:schemeClr val="bg1"/>
            </a:solidFill>
            <a:round/>
            <a:headEnd type="triangle" w="med" len="med"/>
            <a:tailEnd/>
          </a:ln>
        </p:spPr>
        <p:txBody>
          <a:bodyPr/>
          <a:lstStyle/>
          <a:p>
            <a:endParaRPr lang="en-US"/>
          </a:p>
        </p:txBody>
      </p:sp>
      <p:pic>
        <p:nvPicPr>
          <p:cNvPr id="252985" name="Picture 1081"/>
          <p:cNvPicPr>
            <a:picLocks noChangeAspect="1" noChangeArrowheads="1"/>
          </p:cNvPicPr>
          <p:nvPr/>
        </p:nvPicPr>
        <p:blipFill>
          <a:blip r:embed="rId4" cstate="print">
            <a:lum bright="-42000"/>
          </a:blip>
          <a:srcRect l="1917"/>
          <a:stretch>
            <a:fillRect/>
          </a:stretch>
        </p:blipFill>
        <p:spPr bwMode="auto">
          <a:xfrm>
            <a:off x="7010400" y="6400800"/>
            <a:ext cx="317500" cy="274638"/>
          </a:xfrm>
          <a:prstGeom prst="rect">
            <a:avLst/>
          </a:prstGeom>
          <a:noFill/>
          <a:ln w="57150">
            <a:solidFill>
              <a:srgbClr val="000000"/>
            </a:solidFill>
            <a:miter lim="800000"/>
            <a:headEnd/>
            <a:tailEnd/>
          </a:ln>
        </p:spPr>
      </p:pic>
      <p:sp>
        <p:nvSpPr>
          <p:cNvPr id="351290" name="Text Box 1082"/>
          <p:cNvSpPr txBox="1">
            <a:spLocks noChangeArrowheads="1"/>
          </p:cNvSpPr>
          <p:nvPr/>
        </p:nvSpPr>
        <p:spPr bwMode="auto">
          <a:xfrm>
            <a:off x="6858000" y="6373813"/>
            <a:ext cx="615950" cy="2444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1000">
                <a:solidFill>
                  <a:srgbClr val="FFFFFF"/>
                </a:solidFill>
                <a:latin typeface="Arial" charset="0"/>
                <a:ea typeface="ＭＳ Ｐゴシック" charset="0"/>
              </a:rPr>
              <a:t>People</a:t>
            </a:r>
          </a:p>
        </p:txBody>
      </p:sp>
      <p:sp>
        <p:nvSpPr>
          <p:cNvPr id="252987" name="Text Box 1083"/>
          <p:cNvSpPr txBox="1">
            <a:spLocks noChangeArrowheads="1"/>
          </p:cNvSpPr>
          <p:nvPr/>
        </p:nvSpPr>
        <p:spPr bwMode="auto">
          <a:xfrm>
            <a:off x="6870700" y="5838825"/>
            <a:ext cx="609600" cy="333375"/>
          </a:xfrm>
          <a:prstGeom prst="rect">
            <a:avLst/>
          </a:prstGeom>
          <a:solidFill>
            <a:srgbClr val="000000"/>
          </a:solidFill>
          <a:ln w="57150">
            <a:solidFill>
              <a:schemeClr val="tx1"/>
            </a:solidFill>
            <a:miter lim="800000"/>
            <a:headEnd/>
            <a:tailEnd/>
          </a:ln>
        </p:spPr>
        <p:txBody>
          <a:bodyPr>
            <a:spAutoFit/>
          </a:bodyPr>
          <a:lstStyle/>
          <a:p>
            <a:pPr algn="ctr"/>
            <a:r>
              <a:rPr lang="en-US" sz="600">
                <a:solidFill>
                  <a:srgbClr val="FFFFFF"/>
                </a:solidFill>
                <a:latin typeface="Arial" pitchFamily="34" charset="0"/>
              </a:rPr>
              <a:t>Elders </a:t>
            </a:r>
            <a:br>
              <a:rPr lang="en-US" sz="600">
                <a:solidFill>
                  <a:srgbClr val="FFFFFF"/>
                </a:solidFill>
                <a:latin typeface="Arial" pitchFamily="34" charset="0"/>
              </a:rPr>
            </a:br>
            <a:r>
              <a:rPr lang="en-US" sz="600">
                <a:solidFill>
                  <a:srgbClr val="FFFFFF"/>
                </a:solidFill>
                <a:latin typeface="Arial" pitchFamily="34" charset="0"/>
              </a:rPr>
              <a:t>(Session)</a:t>
            </a:r>
          </a:p>
        </p:txBody>
      </p:sp>
      <p:sp>
        <p:nvSpPr>
          <p:cNvPr id="252988" name="Line 1084"/>
          <p:cNvSpPr>
            <a:spLocks noChangeShapeType="1"/>
          </p:cNvSpPr>
          <p:nvPr/>
        </p:nvSpPr>
        <p:spPr bwMode="auto">
          <a:xfrm>
            <a:off x="7924800" y="5943600"/>
            <a:ext cx="1588" cy="469900"/>
          </a:xfrm>
          <a:prstGeom prst="line">
            <a:avLst/>
          </a:prstGeom>
          <a:noFill/>
          <a:ln w="38100">
            <a:solidFill>
              <a:schemeClr val="bg1"/>
            </a:solidFill>
            <a:round/>
            <a:headEnd/>
            <a:tailEnd/>
          </a:ln>
        </p:spPr>
        <p:txBody>
          <a:bodyPr/>
          <a:lstStyle/>
          <a:p>
            <a:endParaRPr lang="en-US"/>
          </a:p>
        </p:txBody>
      </p:sp>
      <p:sp>
        <p:nvSpPr>
          <p:cNvPr id="252989" name="Line 1085"/>
          <p:cNvSpPr>
            <a:spLocks noChangeShapeType="1"/>
          </p:cNvSpPr>
          <p:nvPr/>
        </p:nvSpPr>
        <p:spPr bwMode="auto">
          <a:xfrm>
            <a:off x="7924800" y="5486400"/>
            <a:ext cx="1588" cy="381000"/>
          </a:xfrm>
          <a:prstGeom prst="line">
            <a:avLst/>
          </a:prstGeom>
          <a:noFill/>
          <a:ln w="38100">
            <a:solidFill>
              <a:schemeClr val="bg1"/>
            </a:solidFill>
            <a:round/>
            <a:headEnd type="triangle" w="med" len="med"/>
            <a:tailEnd/>
          </a:ln>
        </p:spPr>
        <p:txBody>
          <a:bodyPr/>
          <a:lstStyle/>
          <a:p>
            <a:endParaRPr lang="en-US"/>
          </a:p>
        </p:txBody>
      </p:sp>
      <p:pic>
        <p:nvPicPr>
          <p:cNvPr id="252990" name="Picture 1086"/>
          <p:cNvPicPr>
            <a:picLocks noChangeAspect="1" noChangeArrowheads="1"/>
          </p:cNvPicPr>
          <p:nvPr/>
        </p:nvPicPr>
        <p:blipFill>
          <a:blip r:embed="rId3" cstate="print">
            <a:lum bright="-42000"/>
          </a:blip>
          <a:srcRect l="1917"/>
          <a:stretch>
            <a:fillRect/>
          </a:stretch>
        </p:blipFill>
        <p:spPr bwMode="auto">
          <a:xfrm>
            <a:off x="7759700" y="6400800"/>
            <a:ext cx="317500" cy="274638"/>
          </a:xfrm>
          <a:prstGeom prst="rect">
            <a:avLst/>
          </a:prstGeom>
          <a:noFill/>
          <a:ln w="57150">
            <a:solidFill>
              <a:srgbClr val="000000"/>
            </a:solidFill>
            <a:miter lim="800000"/>
            <a:headEnd/>
            <a:tailEnd/>
          </a:ln>
        </p:spPr>
      </p:pic>
      <p:sp>
        <p:nvSpPr>
          <p:cNvPr id="351295" name="Text Box 1087"/>
          <p:cNvSpPr txBox="1">
            <a:spLocks noChangeArrowheads="1"/>
          </p:cNvSpPr>
          <p:nvPr/>
        </p:nvSpPr>
        <p:spPr bwMode="auto">
          <a:xfrm>
            <a:off x="7607300" y="6373813"/>
            <a:ext cx="615950" cy="2444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1000">
                <a:solidFill>
                  <a:srgbClr val="FFFFFF"/>
                </a:solidFill>
                <a:latin typeface="Arial" charset="0"/>
                <a:ea typeface="ＭＳ Ｐゴシック" charset="0"/>
              </a:rPr>
              <a:t>People</a:t>
            </a:r>
          </a:p>
        </p:txBody>
      </p:sp>
      <p:sp>
        <p:nvSpPr>
          <p:cNvPr id="252992" name="Text Box 1088"/>
          <p:cNvSpPr txBox="1">
            <a:spLocks noChangeArrowheads="1"/>
          </p:cNvSpPr>
          <p:nvPr/>
        </p:nvSpPr>
        <p:spPr bwMode="auto">
          <a:xfrm>
            <a:off x="7620000" y="5838825"/>
            <a:ext cx="609600" cy="333375"/>
          </a:xfrm>
          <a:prstGeom prst="rect">
            <a:avLst/>
          </a:prstGeom>
          <a:solidFill>
            <a:srgbClr val="000000"/>
          </a:solidFill>
          <a:ln w="57150">
            <a:solidFill>
              <a:schemeClr val="tx1"/>
            </a:solidFill>
            <a:miter lim="800000"/>
            <a:headEnd/>
            <a:tailEnd/>
          </a:ln>
        </p:spPr>
        <p:txBody>
          <a:bodyPr>
            <a:spAutoFit/>
          </a:bodyPr>
          <a:lstStyle/>
          <a:p>
            <a:pPr algn="ctr"/>
            <a:r>
              <a:rPr lang="en-US" sz="600">
                <a:solidFill>
                  <a:srgbClr val="FFFFFF"/>
                </a:solidFill>
                <a:latin typeface="Arial" pitchFamily="34" charset="0"/>
              </a:rPr>
              <a:t>Elders </a:t>
            </a:r>
            <a:br>
              <a:rPr lang="en-US" sz="600">
                <a:solidFill>
                  <a:srgbClr val="FFFFFF"/>
                </a:solidFill>
                <a:latin typeface="Arial" pitchFamily="34" charset="0"/>
              </a:rPr>
            </a:br>
            <a:r>
              <a:rPr lang="en-US" sz="600">
                <a:solidFill>
                  <a:srgbClr val="FFFFFF"/>
                </a:solidFill>
                <a:latin typeface="Arial" pitchFamily="34" charset="0"/>
              </a:rPr>
              <a:t>(Session)</a:t>
            </a:r>
          </a:p>
        </p:txBody>
      </p:sp>
      <p:sp>
        <p:nvSpPr>
          <p:cNvPr id="252993" name="Line 1089"/>
          <p:cNvSpPr>
            <a:spLocks noChangeShapeType="1"/>
          </p:cNvSpPr>
          <p:nvPr/>
        </p:nvSpPr>
        <p:spPr bwMode="auto">
          <a:xfrm>
            <a:off x="8686800" y="5943600"/>
            <a:ext cx="1588" cy="469900"/>
          </a:xfrm>
          <a:prstGeom prst="line">
            <a:avLst/>
          </a:prstGeom>
          <a:noFill/>
          <a:ln w="38100">
            <a:solidFill>
              <a:schemeClr val="bg1"/>
            </a:solidFill>
            <a:round/>
            <a:headEnd/>
            <a:tailEnd/>
          </a:ln>
        </p:spPr>
        <p:txBody>
          <a:bodyPr/>
          <a:lstStyle/>
          <a:p>
            <a:endParaRPr lang="en-US"/>
          </a:p>
        </p:txBody>
      </p:sp>
      <p:sp>
        <p:nvSpPr>
          <p:cNvPr id="252994" name="Line 1090"/>
          <p:cNvSpPr>
            <a:spLocks noChangeShapeType="1"/>
          </p:cNvSpPr>
          <p:nvPr/>
        </p:nvSpPr>
        <p:spPr bwMode="auto">
          <a:xfrm>
            <a:off x="8686800" y="5486400"/>
            <a:ext cx="1588" cy="381000"/>
          </a:xfrm>
          <a:prstGeom prst="line">
            <a:avLst/>
          </a:prstGeom>
          <a:noFill/>
          <a:ln w="38100">
            <a:solidFill>
              <a:schemeClr val="bg1"/>
            </a:solidFill>
            <a:round/>
            <a:headEnd type="triangle" w="med" len="med"/>
            <a:tailEnd/>
          </a:ln>
        </p:spPr>
        <p:txBody>
          <a:bodyPr/>
          <a:lstStyle/>
          <a:p>
            <a:endParaRPr lang="en-US"/>
          </a:p>
        </p:txBody>
      </p:sp>
      <p:pic>
        <p:nvPicPr>
          <p:cNvPr id="252995" name="Picture 1091"/>
          <p:cNvPicPr>
            <a:picLocks noChangeAspect="1" noChangeArrowheads="1"/>
          </p:cNvPicPr>
          <p:nvPr/>
        </p:nvPicPr>
        <p:blipFill>
          <a:blip r:embed="rId3" cstate="print">
            <a:lum bright="-42000"/>
          </a:blip>
          <a:srcRect l="1917"/>
          <a:stretch>
            <a:fillRect/>
          </a:stretch>
        </p:blipFill>
        <p:spPr bwMode="auto">
          <a:xfrm>
            <a:off x="8521700" y="6400800"/>
            <a:ext cx="317500" cy="274638"/>
          </a:xfrm>
          <a:prstGeom prst="rect">
            <a:avLst/>
          </a:prstGeom>
          <a:noFill/>
          <a:ln w="57150">
            <a:solidFill>
              <a:srgbClr val="000000"/>
            </a:solidFill>
            <a:miter lim="800000"/>
            <a:headEnd/>
            <a:tailEnd/>
          </a:ln>
        </p:spPr>
      </p:pic>
      <p:sp>
        <p:nvSpPr>
          <p:cNvPr id="351300" name="Text Box 1092"/>
          <p:cNvSpPr txBox="1">
            <a:spLocks noChangeArrowheads="1"/>
          </p:cNvSpPr>
          <p:nvPr/>
        </p:nvSpPr>
        <p:spPr bwMode="auto">
          <a:xfrm>
            <a:off x="8369300" y="6373813"/>
            <a:ext cx="615950" cy="244475"/>
          </a:xfrm>
          <a:prstGeom prst="rect">
            <a:avLst/>
          </a:prstGeom>
          <a:noFill/>
          <a:ln>
            <a:noFill/>
          </a:ln>
          <a:effectLst>
            <a:outerShdw blurRad="63500" dist="81320" dir="2319588" algn="ctr" rotWithShape="0">
              <a:srgbClr val="000000">
                <a:alpha val="74998"/>
              </a:srgbClr>
            </a:outerShdw>
          </a:effectLst>
          <a:extLst/>
        </p:spPr>
        <p:txBody>
          <a:bodyPr wrap="none">
            <a:spAutoFit/>
          </a:bodyPr>
          <a:lstStyle/>
          <a:p>
            <a:pPr>
              <a:defRPr/>
            </a:pPr>
            <a:r>
              <a:rPr lang="en-US" sz="1000">
                <a:solidFill>
                  <a:srgbClr val="FFFFFF"/>
                </a:solidFill>
                <a:latin typeface="Arial" charset="0"/>
                <a:ea typeface="ＭＳ Ｐゴシック" charset="0"/>
              </a:rPr>
              <a:t>People</a:t>
            </a:r>
          </a:p>
        </p:txBody>
      </p:sp>
      <p:sp>
        <p:nvSpPr>
          <p:cNvPr id="252997" name="Text Box 1093"/>
          <p:cNvSpPr txBox="1">
            <a:spLocks noChangeArrowheads="1"/>
          </p:cNvSpPr>
          <p:nvPr/>
        </p:nvSpPr>
        <p:spPr bwMode="auto">
          <a:xfrm>
            <a:off x="8382000" y="5838825"/>
            <a:ext cx="609600" cy="333375"/>
          </a:xfrm>
          <a:prstGeom prst="rect">
            <a:avLst/>
          </a:prstGeom>
          <a:solidFill>
            <a:srgbClr val="000000"/>
          </a:solidFill>
          <a:ln w="57150">
            <a:solidFill>
              <a:schemeClr val="tx1"/>
            </a:solidFill>
            <a:miter lim="800000"/>
            <a:headEnd/>
            <a:tailEnd/>
          </a:ln>
        </p:spPr>
        <p:txBody>
          <a:bodyPr>
            <a:spAutoFit/>
          </a:bodyPr>
          <a:lstStyle/>
          <a:p>
            <a:pPr algn="ctr"/>
            <a:r>
              <a:rPr lang="en-US" sz="600">
                <a:solidFill>
                  <a:srgbClr val="FFFFFF"/>
                </a:solidFill>
                <a:latin typeface="Arial" pitchFamily="34" charset="0"/>
              </a:rPr>
              <a:t>Elders </a:t>
            </a:r>
            <a:br>
              <a:rPr lang="en-US" sz="600">
                <a:solidFill>
                  <a:srgbClr val="FFFFFF"/>
                </a:solidFill>
                <a:latin typeface="Arial" pitchFamily="34" charset="0"/>
              </a:rPr>
            </a:br>
            <a:r>
              <a:rPr lang="en-US" sz="600">
                <a:solidFill>
                  <a:srgbClr val="FFFFFF"/>
                </a:solidFill>
                <a:latin typeface="Arial" pitchFamily="34" charset="0"/>
              </a:rPr>
              <a:t>(Session)</a:t>
            </a:r>
          </a:p>
        </p:txBody>
      </p:sp>
      <p:sp>
        <p:nvSpPr>
          <p:cNvPr id="351302" name="Text Box 1094"/>
          <p:cNvSpPr txBox="1">
            <a:spLocks noChangeArrowheads="1"/>
          </p:cNvSpPr>
          <p:nvPr/>
        </p:nvSpPr>
        <p:spPr bwMode="auto">
          <a:xfrm>
            <a:off x="228600" y="3721100"/>
            <a:ext cx="3810000" cy="698500"/>
          </a:xfrm>
          <a:prstGeom prst="rect">
            <a:avLst/>
          </a:prstGeom>
          <a:solidFill>
            <a:srgbClr val="000082"/>
          </a:solidFill>
          <a:ln w="57150">
            <a:solidFill>
              <a:schemeClr val="tx1"/>
            </a:solidFill>
            <a:miter lim="800000"/>
            <a:headEnd/>
            <a:tailEnd/>
          </a:ln>
        </p:spPr>
        <p:txBody>
          <a:bodyPr>
            <a:spAutoFit/>
          </a:bodyPr>
          <a:lstStyle/>
          <a:p>
            <a:pPr algn="ctr"/>
            <a:r>
              <a:rPr lang="en-US" sz="3600">
                <a:solidFill>
                  <a:srgbClr val="FFFFFF"/>
                </a:solidFill>
                <a:latin typeface="Arial" pitchFamily="34" charset="0"/>
              </a:rPr>
              <a:t>Synod</a:t>
            </a:r>
          </a:p>
        </p:txBody>
      </p:sp>
      <p:sp>
        <p:nvSpPr>
          <p:cNvPr id="351303" name="Line 1095"/>
          <p:cNvSpPr>
            <a:spLocks noChangeShapeType="1"/>
          </p:cNvSpPr>
          <p:nvPr/>
        </p:nvSpPr>
        <p:spPr bwMode="auto">
          <a:xfrm>
            <a:off x="7848600" y="4508500"/>
            <a:ext cx="1588" cy="381000"/>
          </a:xfrm>
          <a:prstGeom prst="line">
            <a:avLst/>
          </a:prstGeom>
          <a:noFill/>
          <a:ln w="38100">
            <a:solidFill>
              <a:schemeClr val="bg1"/>
            </a:solidFill>
            <a:round/>
            <a:headEnd type="triangle" w="med" len="med"/>
            <a:tailEnd/>
          </a:ln>
        </p:spPr>
        <p:txBody>
          <a:bodyPr/>
          <a:lstStyle/>
          <a:p>
            <a:endParaRPr lang="en-US"/>
          </a:p>
        </p:txBody>
      </p:sp>
      <p:sp>
        <p:nvSpPr>
          <p:cNvPr id="351304" name="Line 1096"/>
          <p:cNvSpPr>
            <a:spLocks noChangeShapeType="1"/>
          </p:cNvSpPr>
          <p:nvPr/>
        </p:nvSpPr>
        <p:spPr bwMode="auto">
          <a:xfrm>
            <a:off x="5562600" y="4508500"/>
            <a:ext cx="1588" cy="381000"/>
          </a:xfrm>
          <a:prstGeom prst="line">
            <a:avLst/>
          </a:prstGeom>
          <a:noFill/>
          <a:ln w="38100">
            <a:solidFill>
              <a:schemeClr val="bg1"/>
            </a:solidFill>
            <a:round/>
            <a:headEnd type="triangle" w="med" len="med"/>
            <a:tailEnd/>
          </a:ln>
        </p:spPr>
        <p:txBody>
          <a:bodyPr/>
          <a:lstStyle/>
          <a:p>
            <a:endParaRPr lang="en-US"/>
          </a:p>
        </p:txBody>
      </p:sp>
      <p:sp>
        <p:nvSpPr>
          <p:cNvPr id="351305" name="Text Box 1097"/>
          <p:cNvSpPr txBox="1">
            <a:spLocks noChangeArrowheads="1"/>
          </p:cNvSpPr>
          <p:nvPr/>
        </p:nvSpPr>
        <p:spPr bwMode="auto">
          <a:xfrm>
            <a:off x="4724400" y="3733800"/>
            <a:ext cx="3810000" cy="698500"/>
          </a:xfrm>
          <a:prstGeom prst="rect">
            <a:avLst/>
          </a:prstGeom>
          <a:solidFill>
            <a:srgbClr val="000082"/>
          </a:solidFill>
          <a:ln w="57150">
            <a:solidFill>
              <a:schemeClr val="tx1"/>
            </a:solidFill>
            <a:miter lim="800000"/>
            <a:headEnd/>
            <a:tailEnd/>
          </a:ln>
        </p:spPr>
        <p:txBody>
          <a:bodyPr>
            <a:spAutoFit/>
          </a:bodyPr>
          <a:lstStyle/>
          <a:p>
            <a:pPr algn="ctr"/>
            <a:r>
              <a:rPr lang="en-US" sz="3600">
                <a:solidFill>
                  <a:srgbClr val="FFFFFF"/>
                </a:solidFill>
                <a:latin typeface="Arial" pitchFamily="34" charset="0"/>
              </a:rPr>
              <a:t>Synod</a:t>
            </a:r>
          </a:p>
        </p:txBody>
      </p:sp>
      <p:sp>
        <p:nvSpPr>
          <p:cNvPr id="351306" name="Line 1098"/>
          <p:cNvSpPr>
            <a:spLocks noChangeShapeType="1"/>
          </p:cNvSpPr>
          <p:nvPr/>
        </p:nvSpPr>
        <p:spPr bwMode="auto">
          <a:xfrm>
            <a:off x="6477000" y="3200400"/>
            <a:ext cx="1588" cy="381000"/>
          </a:xfrm>
          <a:prstGeom prst="line">
            <a:avLst/>
          </a:prstGeom>
          <a:noFill/>
          <a:ln w="38100">
            <a:solidFill>
              <a:schemeClr val="bg1"/>
            </a:solidFill>
            <a:round/>
            <a:headEnd type="triangle" w="med" len="med"/>
            <a:tailEnd/>
          </a:ln>
        </p:spPr>
        <p:txBody>
          <a:bodyPr/>
          <a:lstStyle/>
          <a:p>
            <a:endParaRPr lang="en-US"/>
          </a:p>
        </p:txBody>
      </p:sp>
      <p:sp>
        <p:nvSpPr>
          <p:cNvPr id="351307" name="Line 1099"/>
          <p:cNvSpPr>
            <a:spLocks noChangeShapeType="1"/>
          </p:cNvSpPr>
          <p:nvPr/>
        </p:nvSpPr>
        <p:spPr bwMode="auto">
          <a:xfrm>
            <a:off x="2209800" y="3200400"/>
            <a:ext cx="1588" cy="381000"/>
          </a:xfrm>
          <a:prstGeom prst="line">
            <a:avLst/>
          </a:prstGeom>
          <a:noFill/>
          <a:ln w="38100">
            <a:solidFill>
              <a:schemeClr val="bg1"/>
            </a:solidFill>
            <a:round/>
            <a:headEnd type="triangle" w="med" len="med"/>
            <a:tailEnd/>
          </a:ln>
        </p:spPr>
        <p:txBody>
          <a:bodyPr/>
          <a:lstStyle/>
          <a:p>
            <a:endParaRPr lang="en-US"/>
          </a:p>
        </p:txBody>
      </p:sp>
      <p:sp>
        <p:nvSpPr>
          <p:cNvPr id="77" name="Text Box 29"/>
          <p:cNvSpPr txBox="1">
            <a:spLocks noChangeArrowheads="1"/>
          </p:cNvSpPr>
          <p:nvPr/>
        </p:nvSpPr>
        <p:spPr bwMode="auto">
          <a:xfrm>
            <a:off x="8172450" y="76200"/>
            <a:ext cx="869950" cy="461963"/>
          </a:xfrm>
          <a:prstGeom prst="rect">
            <a:avLst/>
          </a:prstGeom>
          <a:noFill/>
          <a:ln w="9525">
            <a:noFill/>
            <a:miter lim="800000"/>
            <a:headEnd/>
            <a:tailEnd/>
          </a:ln>
          <a:effectLst>
            <a:outerShdw dist="35921" dir="2700000" algn="ctr" rotWithShape="0">
              <a:srgbClr val="3E3E5C">
                <a:alpha val="74997"/>
              </a:srgbClr>
            </a:outerShdw>
          </a:effectLst>
        </p:spPr>
        <p:txBody>
          <a:bodyPr wrap="none">
            <a:spAutoFit/>
          </a:bodyPr>
          <a:lstStyle/>
          <a:p>
            <a:pPr fontAlgn="auto">
              <a:spcBef>
                <a:spcPts val="0"/>
              </a:spcBef>
              <a:spcAft>
                <a:spcPts val="0"/>
              </a:spcAft>
              <a:defRPr/>
            </a:pPr>
            <a:r>
              <a:rPr lang="en-US" sz="2400" kern="0" dirty="0">
                <a:solidFill>
                  <a:srgbClr val="FFFFFF"/>
                </a:solidFill>
                <a:latin typeface="Arial" charset="0"/>
                <a:ea typeface="ＭＳ Ｐゴシック" charset="0"/>
              </a:rPr>
              <a:t>244a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1235"/>
                                        </p:tgtEl>
                                        <p:attrNameLst>
                                          <p:attrName>style.visibility</p:attrName>
                                        </p:attrNameLst>
                                      </p:cBhvr>
                                      <p:to>
                                        <p:strVal val="visible"/>
                                      </p:to>
                                    </p:set>
                                    <p:animEffect transition="in" filter="dissolve">
                                      <p:cBhvr>
                                        <p:cTn id="7" dur="500"/>
                                        <p:tgtEl>
                                          <p:spTgt spid="35123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1254"/>
                                        </p:tgtEl>
                                        <p:attrNameLst>
                                          <p:attrName>style.visibility</p:attrName>
                                        </p:attrNameLst>
                                      </p:cBhvr>
                                      <p:to>
                                        <p:strVal val="visible"/>
                                      </p:to>
                                    </p:set>
                                    <p:animEffect transition="in" filter="dissolve">
                                      <p:cBhvr>
                                        <p:cTn id="11" dur="500"/>
                                        <p:tgtEl>
                                          <p:spTgt spid="351254"/>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51270"/>
                                        </p:tgtEl>
                                        <p:attrNameLst>
                                          <p:attrName>style.visibility</p:attrName>
                                        </p:attrNameLst>
                                      </p:cBhvr>
                                      <p:to>
                                        <p:strVal val="visible"/>
                                      </p:to>
                                    </p:set>
                                    <p:animEffect transition="in" filter="dissolve">
                                      <p:cBhvr>
                                        <p:cTn id="15" dur="500"/>
                                        <p:tgtEl>
                                          <p:spTgt spid="351270"/>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51286"/>
                                        </p:tgtEl>
                                        <p:attrNameLst>
                                          <p:attrName>style.visibility</p:attrName>
                                        </p:attrNameLst>
                                      </p:cBhvr>
                                      <p:to>
                                        <p:strVal val="visible"/>
                                      </p:to>
                                    </p:set>
                                    <p:animEffect transition="in" filter="dissolve">
                                      <p:cBhvr>
                                        <p:cTn id="19" dur="500"/>
                                        <p:tgtEl>
                                          <p:spTgt spid="35128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51241"/>
                                        </p:tgtEl>
                                        <p:attrNameLst>
                                          <p:attrName>style.visibility</p:attrName>
                                        </p:attrNameLst>
                                      </p:cBhvr>
                                      <p:to>
                                        <p:strVal val="visible"/>
                                      </p:to>
                                    </p:set>
                                    <p:animEffect transition="in" filter="dissolve">
                                      <p:cBhvr>
                                        <p:cTn id="22" dur="500"/>
                                        <p:tgtEl>
                                          <p:spTgt spid="35124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51242"/>
                                        </p:tgtEl>
                                        <p:attrNameLst>
                                          <p:attrName>style.visibility</p:attrName>
                                        </p:attrNameLst>
                                      </p:cBhvr>
                                      <p:to>
                                        <p:strVal val="visible"/>
                                      </p:to>
                                    </p:set>
                                    <p:animEffect transition="in" filter="dissolve">
                                      <p:cBhvr>
                                        <p:cTn id="25" dur="500"/>
                                        <p:tgtEl>
                                          <p:spTgt spid="35124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51302"/>
                                        </p:tgtEl>
                                        <p:attrNameLst>
                                          <p:attrName>style.visibility</p:attrName>
                                        </p:attrNameLst>
                                      </p:cBhvr>
                                      <p:to>
                                        <p:strVal val="visible"/>
                                      </p:to>
                                    </p:set>
                                    <p:animEffect transition="in" filter="dissolve">
                                      <p:cBhvr>
                                        <p:cTn id="28" dur="500"/>
                                        <p:tgtEl>
                                          <p:spTgt spid="35130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51303"/>
                                        </p:tgtEl>
                                        <p:attrNameLst>
                                          <p:attrName>style.visibility</p:attrName>
                                        </p:attrNameLst>
                                      </p:cBhvr>
                                      <p:to>
                                        <p:strVal val="visible"/>
                                      </p:to>
                                    </p:set>
                                    <p:animEffect transition="in" filter="dissolve">
                                      <p:cBhvr>
                                        <p:cTn id="31" dur="500"/>
                                        <p:tgtEl>
                                          <p:spTgt spid="35130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51304"/>
                                        </p:tgtEl>
                                        <p:attrNameLst>
                                          <p:attrName>style.visibility</p:attrName>
                                        </p:attrNameLst>
                                      </p:cBhvr>
                                      <p:to>
                                        <p:strVal val="visible"/>
                                      </p:to>
                                    </p:set>
                                    <p:animEffect transition="in" filter="dissolve">
                                      <p:cBhvr>
                                        <p:cTn id="34" dur="500"/>
                                        <p:tgtEl>
                                          <p:spTgt spid="35130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51305"/>
                                        </p:tgtEl>
                                        <p:attrNameLst>
                                          <p:attrName>style.visibility</p:attrName>
                                        </p:attrNameLst>
                                      </p:cBhvr>
                                      <p:to>
                                        <p:strVal val="visible"/>
                                      </p:to>
                                    </p:set>
                                    <p:animEffect transition="in" filter="dissolve">
                                      <p:cBhvr>
                                        <p:cTn id="37" dur="500"/>
                                        <p:tgtEl>
                                          <p:spTgt spid="35130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51306"/>
                                        </p:tgtEl>
                                        <p:attrNameLst>
                                          <p:attrName>style.visibility</p:attrName>
                                        </p:attrNameLst>
                                      </p:cBhvr>
                                      <p:to>
                                        <p:strVal val="visible"/>
                                      </p:to>
                                    </p:set>
                                    <p:animEffect transition="in" filter="dissolve">
                                      <p:cBhvr>
                                        <p:cTn id="40" dur="500"/>
                                        <p:tgtEl>
                                          <p:spTgt spid="35130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51307"/>
                                        </p:tgtEl>
                                        <p:attrNameLst>
                                          <p:attrName>style.visibility</p:attrName>
                                        </p:attrNameLst>
                                      </p:cBhvr>
                                      <p:to>
                                        <p:strVal val="visible"/>
                                      </p:to>
                                    </p:set>
                                    <p:animEffect transition="in" filter="dissolve">
                                      <p:cBhvr>
                                        <p:cTn id="43" dur="500"/>
                                        <p:tgtEl>
                                          <p:spTgt spid="35130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51234"/>
                                        </p:tgtEl>
                                        <p:attrNameLst>
                                          <p:attrName>style.visibility</p:attrName>
                                        </p:attrNameLst>
                                      </p:cBhvr>
                                      <p:to>
                                        <p:strVal val="visible"/>
                                      </p:to>
                                    </p:set>
                                    <p:animEffect transition="in" filter="dissolve">
                                      <p:cBhvr>
                                        <p:cTn id="46" dur="500"/>
                                        <p:tgtEl>
                                          <p:spTgt spid="351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animBg="1" autoUpdateAnimBg="0"/>
      <p:bldP spid="351235" grpId="0" animBg="1" autoUpdateAnimBg="0"/>
      <p:bldP spid="351241" grpId="0" animBg="1"/>
      <p:bldP spid="351242" grpId="0" animBg="1"/>
      <p:bldP spid="351254" grpId="0" animBg="1" autoUpdateAnimBg="0"/>
      <p:bldP spid="351270" grpId="0" animBg="1" autoUpdateAnimBg="0"/>
      <p:bldP spid="351286" grpId="0" animBg="1" autoUpdateAnimBg="0"/>
      <p:bldP spid="351302" grpId="0" animBg="1" autoUpdateAnimBg="0"/>
      <p:bldP spid="351303" grpId="0" animBg="1"/>
      <p:bldP spid="351304" grpId="0" animBg="1"/>
      <p:bldP spid="351305" grpId="0" animBg="1" autoUpdateAnimBg="0"/>
      <p:bldP spid="351306" grpId="0" animBg="1"/>
      <p:bldP spid="35130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ctrTitle"/>
          </p:nvPr>
        </p:nvSpPr>
        <p:spPr>
          <a:xfrm>
            <a:off x="685800" y="914400"/>
            <a:ext cx="8001000" cy="2362200"/>
          </a:xfrm>
        </p:spPr>
        <p:txBody>
          <a:bodyPr/>
          <a:lstStyle/>
          <a:p>
            <a:pPr eaLnBrk="1" hangingPunct="1">
              <a:defRPr/>
            </a:pPr>
            <a:r>
              <a:rPr kumimoji="0" lang="en-US" sz="7200" b="1"/>
              <a:t>What About Baptists? </a:t>
            </a:r>
            <a:endParaRPr kumimoji="0" lang="en-US" sz="6000"/>
          </a:p>
        </p:txBody>
      </p:sp>
      <p:sp>
        <p:nvSpPr>
          <p:cNvPr id="353283" name="Text Box 3"/>
          <p:cNvSpPr txBox="1">
            <a:spLocks noChangeArrowheads="1"/>
          </p:cNvSpPr>
          <p:nvPr/>
        </p:nvSpPr>
        <p:spPr bwMode="auto">
          <a:xfrm>
            <a:off x="1828800" y="4419600"/>
            <a:ext cx="6553200" cy="1746250"/>
          </a:xfrm>
          <a:prstGeom prst="rect">
            <a:avLst/>
          </a:prstGeom>
          <a:noFill/>
          <a:ln>
            <a:noFill/>
          </a:ln>
          <a:effectLst/>
          <a:extLst/>
        </p:spPr>
        <p:txBody>
          <a:bodyPr>
            <a:spAutoFit/>
          </a:bodyPr>
          <a:lstStyle/>
          <a:p>
            <a:pPr algn="ctr">
              <a:defRPr/>
            </a:pPr>
            <a:r>
              <a:rPr kumimoji="1" lang="en-US" sz="5400" b="0" dirty="0">
                <a:solidFill>
                  <a:schemeClr val="accent1">
                    <a:lumMod val="50000"/>
                  </a:schemeClr>
                </a:solidFill>
                <a:effectLst>
                  <a:outerShdw blurRad="38100" dist="38100" dir="2700000" algn="tl">
                    <a:srgbClr val="000000"/>
                  </a:outerShdw>
                </a:effectLst>
                <a:latin typeface="Tahoma" pitchFamily="34" charset="0"/>
              </a:rPr>
              <a:t>The Autonomy of the Local Church</a:t>
            </a:r>
          </a:p>
        </p:txBody>
      </p:sp>
      <p:pic>
        <p:nvPicPr>
          <p:cNvPr id="353284" name="Picture 4" descr="church of HolyCross"/>
          <p:cNvPicPr>
            <a:picLocks noChangeAspect="1" noChangeArrowheads="1"/>
          </p:cNvPicPr>
          <p:nvPr/>
        </p:nvPicPr>
        <p:blipFill>
          <a:blip r:embed="rId3" cstate="print">
            <a:lum contrast="24000"/>
          </a:blip>
          <a:srcRect/>
          <a:stretch>
            <a:fillRect/>
          </a:stretch>
        </p:blipFill>
        <p:spPr bwMode="auto">
          <a:xfrm>
            <a:off x="152400" y="3733800"/>
            <a:ext cx="2106613"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53283"/>
                                        </p:tgtEl>
                                        <p:attrNameLst>
                                          <p:attrName>style.visibility</p:attrName>
                                        </p:attrNameLst>
                                      </p:cBhvr>
                                      <p:to>
                                        <p:strVal val="visible"/>
                                      </p:to>
                                    </p:set>
                                    <p:animEffect transition="in" filter="blinds(horizontal)">
                                      <p:cBhvr>
                                        <p:cTn id="7" dur="500"/>
                                        <p:tgtEl>
                                          <p:spTgt spid="353283"/>
                                        </p:tgtEl>
                                      </p:cBhvr>
                                    </p:animEffect>
                                  </p:childTnLst>
                                </p:cTn>
                              </p:par>
                              <p:par>
                                <p:cTn id="8" presetID="3" presetClass="entr" presetSubtype="10" fill="hold" nodeType="withEffect">
                                  <p:stCondLst>
                                    <p:cond delay="0"/>
                                  </p:stCondLst>
                                  <p:childTnLst>
                                    <p:set>
                                      <p:cBhvr>
                                        <p:cTn id="9" dur="1" fill="hold">
                                          <p:stCondLst>
                                            <p:cond delay="0"/>
                                          </p:stCondLst>
                                        </p:cTn>
                                        <p:tgtEl>
                                          <p:spTgt spid="353284"/>
                                        </p:tgtEl>
                                        <p:attrNameLst>
                                          <p:attrName>style.visibility</p:attrName>
                                        </p:attrNameLst>
                                      </p:cBhvr>
                                      <p:to>
                                        <p:strVal val="visible"/>
                                      </p:to>
                                    </p:set>
                                    <p:animEffect transition="in" filter="blinds(horizontal)">
                                      <p:cBhvr>
                                        <p:cTn id="10" dur="500"/>
                                        <p:tgtEl>
                                          <p:spTgt spid="353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1026"/>
          <p:cNvSpPr>
            <a:spLocks noGrp="1" noChangeArrowheads="1"/>
          </p:cNvSpPr>
          <p:nvPr>
            <p:ph type="ctrTitle"/>
          </p:nvPr>
        </p:nvSpPr>
        <p:spPr>
          <a:xfrm>
            <a:off x="457200" y="381000"/>
            <a:ext cx="8534400" cy="1295400"/>
          </a:xfrm>
        </p:spPr>
        <p:txBody>
          <a:bodyPr/>
          <a:lstStyle/>
          <a:p>
            <a:pPr eaLnBrk="1" hangingPunct="1"/>
            <a:r>
              <a:rPr lang="en-US" sz="6600" b="1" smtClean="0"/>
              <a:t>Two Questions:</a:t>
            </a:r>
            <a:endParaRPr lang="en-US" b="1" smtClean="0"/>
          </a:p>
        </p:txBody>
      </p:sp>
      <p:sp>
        <p:nvSpPr>
          <p:cNvPr id="355331" name="Rectangle 1027"/>
          <p:cNvSpPr>
            <a:spLocks noGrp="1" noChangeArrowheads="1"/>
          </p:cNvSpPr>
          <p:nvPr>
            <p:ph type="subTitle" idx="1"/>
          </p:nvPr>
        </p:nvSpPr>
        <p:spPr>
          <a:xfrm>
            <a:off x="608013" y="1905000"/>
            <a:ext cx="8383587" cy="3200400"/>
          </a:xfrm>
          <a:extLst/>
        </p:spPr>
        <p:txBody>
          <a:bodyPr/>
          <a:lstStyle/>
          <a:p>
            <a:pPr marL="609600" indent="-609600" algn="l" eaLnBrk="1" hangingPunct="1">
              <a:buFont typeface="Arial" charset="0"/>
              <a:buAutoNum type="arabicPeriod"/>
              <a:defRPr/>
            </a:pPr>
            <a:r>
              <a:rPr lang="en-US" sz="4400" dirty="0" smtClean="0">
                <a:solidFill>
                  <a:schemeClr val="accent1">
                    <a:lumMod val="50000"/>
                  </a:schemeClr>
                </a:solidFill>
                <a:latin typeface="Arial Rounded MT Bold" charset="0"/>
                <a:cs typeface="+mn-cs"/>
              </a:rPr>
              <a:t>Who has the ultimate say in the church?</a:t>
            </a:r>
          </a:p>
          <a:p>
            <a:pPr marL="609600" indent="-609600" algn="l" eaLnBrk="1" hangingPunct="1">
              <a:buFont typeface="Arial" charset="0"/>
              <a:buAutoNum type="arabicPeriod"/>
              <a:defRPr/>
            </a:pPr>
            <a:r>
              <a:rPr lang="en-US" sz="4400" dirty="0" smtClean="0">
                <a:solidFill>
                  <a:schemeClr val="accent1">
                    <a:lumMod val="50000"/>
                  </a:schemeClr>
                </a:solidFill>
                <a:latin typeface="Arial Rounded MT Bold" charset="0"/>
                <a:cs typeface="+mn-cs"/>
              </a:rPr>
              <a:t>What is the biblical pattern for church leadership?</a:t>
            </a:r>
          </a:p>
        </p:txBody>
      </p:sp>
      <p:pic>
        <p:nvPicPr>
          <p:cNvPr id="254980" name="Picture 1028"/>
          <p:cNvPicPr>
            <a:picLocks noChangeAspect="1" noChangeArrowheads="1"/>
          </p:cNvPicPr>
          <p:nvPr/>
        </p:nvPicPr>
        <p:blipFill>
          <a:blip r:embed="rId3" cstate="print"/>
          <a:srcRect/>
          <a:stretch>
            <a:fillRect/>
          </a:stretch>
        </p:blipFill>
        <p:spPr bwMode="auto">
          <a:xfrm>
            <a:off x="76200" y="5051425"/>
            <a:ext cx="8915400" cy="1730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55331">
                                            <p:txEl>
                                              <p:pRg st="0" end="0"/>
                                            </p:txEl>
                                          </p:spTgt>
                                        </p:tgtEl>
                                        <p:attrNameLst>
                                          <p:attrName>style.visibility</p:attrName>
                                        </p:attrNameLst>
                                      </p:cBhvr>
                                      <p:to>
                                        <p:strVal val="visible"/>
                                      </p:to>
                                    </p:set>
                                    <p:anim calcmode="lin" valueType="num">
                                      <p:cBhvr>
                                        <p:cTn id="7" dur="500" fill="hold"/>
                                        <p:tgtEl>
                                          <p:spTgt spid="3553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533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553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53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533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55331">
                                            <p:txEl>
                                              <p:pRg st="1" end="1"/>
                                            </p:txEl>
                                          </p:spTgt>
                                        </p:tgtEl>
                                        <p:attrNameLst>
                                          <p:attrName>style.visibility</p:attrName>
                                        </p:attrNameLst>
                                      </p:cBhvr>
                                      <p:to>
                                        <p:strVal val="visible"/>
                                      </p:to>
                                    </p:set>
                                    <p:anim calcmode="lin" valueType="num">
                                      <p:cBhvr>
                                        <p:cTn id="16" dur="500" fill="hold"/>
                                        <p:tgtEl>
                                          <p:spTgt spid="35533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55331">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5533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5533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55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0" y="277813"/>
            <a:ext cx="9144000" cy="2693987"/>
          </a:xfrm>
        </p:spPr>
        <p:txBody>
          <a:bodyPr/>
          <a:lstStyle/>
          <a:p>
            <a:pPr eaLnBrk="1" hangingPunct="1">
              <a:defRPr/>
            </a:pPr>
            <a:r>
              <a:rPr lang="en-US" sz="5400" b="1">
                <a:cs typeface="ＭＳ Ｐゴシック" charset="0"/>
              </a:rPr>
              <a:t>II. The biblical pattern is church leadership by </a:t>
            </a:r>
            <a:r>
              <a:rPr lang="en-US" sz="5400" b="1" u="sng">
                <a:cs typeface="ＭＳ Ｐゴシック" charset="0"/>
              </a:rPr>
              <a:t>elders.</a:t>
            </a:r>
            <a:endParaRPr lang="en-US" sz="4800" u="sng">
              <a:solidFill>
                <a:schemeClr val="tx1"/>
              </a:solidFill>
              <a:latin typeface="Times New Roman" charset="0"/>
              <a:cs typeface="ＭＳ Ｐゴシック" charset="0"/>
            </a:endParaRPr>
          </a:p>
        </p:txBody>
      </p:sp>
      <p:pic>
        <p:nvPicPr>
          <p:cNvPr id="256003" name="Picture 3" descr="Elders"/>
          <p:cNvPicPr>
            <a:picLocks noChangeAspect="1" noChangeArrowheads="1"/>
          </p:cNvPicPr>
          <p:nvPr/>
        </p:nvPicPr>
        <p:blipFill>
          <a:blip r:embed="rId3" cstate="print"/>
          <a:srcRect t="6647"/>
          <a:stretch>
            <a:fillRect/>
          </a:stretch>
        </p:blipFill>
        <p:spPr bwMode="auto">
          <a:xfrm>
            <a:off x="0" y="4183063"/>
            <a:ext cx="9144000" cy="2674937"/>
          </a:xfrm>
          <a:prstGeom prst="rect">
            <a:avLst/>
          </a:prstGeom>
          <a:noFill/>
          <a:ln w="9525">
            <a:noFill/>
            <a:miter lim="800000"/>
            <a:headEnd/>
            <a:tailEnd/>
          </a:ln>
        </p:spPr>
      </p:pic>
      <p:sp>
        <p:nvSpPr>
          <p:cNvPr id="359428" name="Text Box 4"/>
          <p:cNvSpPr txBox="1">
            <a:spLocks noChangeArrowheads="1"/>
          </p:cNvSpPr>
          <p:nvPr/>
        </p:nvSpPr>
        <p:spPr bwMode="auto">
          <a:xfrm>
            <a:off x="8172450" y="44450"/>
            <a:ext cx="869950" cy="461963"/>
          </a:xfrm>
          <a:prstGeom prst="rect">
            <a:avLst/>
          </a:prstGeom>
          <a:noFill/>
          <a:ln w="9525">
            <a:noFill/>
            <a:miter lim="800000"/>
            <a:headEnd/>
            <a:tailEnd/>
          </a:ln>
          <a:effectLst>
            <a:outerShdw dist="35921" dir="2700000" algn="ctr" rotWithShape="0">
              <a:srgbClr val="808080">
                <a:alpha val="74997"/>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r>
              <a:rPr lang="en-US" sz="2400" dirty="0" smtClean="0">
                <a:solidFill>
                  <a:srgbClr val="FFFFFF"/>
                </a:solidFill>
              </a:rPr>
              <a:t>236a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normAutofit/>
          </a:bodyPr>
          <a:lstStyle/>
          <a:p>
            <a:pPr eaLnBrk="1" hangingPunct="1"/>
            <a:r>
              <a:rPr lang="en-US" sz="4800" b="1" dirty="0" err="1" smtClean="0">
                <a:solidFill>
                  <a:schemeClr val="tx2">
                    <a:lumMod val="60000"/>
                    <a:lumOff val="40000"/>
                  </a:schemeClr>
                </a:solidFill>
                <a:ea typeface="ＭＳ Ｐゴシック" pitchFamily="34" charset="-128"/>
              </a:rPr>
              <a:t>Người</a:t>
            </a:r>
            <a:r>
              <a:rPr lang="en-US" sz="4800" b="1" dirty="0" smtClean="0">
                <a:solidFill>
                  <a:schemeClr val="tx2">
                    <a:lumMod val="60000"/>
                    <a:lumOff val="40000"/>
                  </a:schemeClr>
                </a:solidFill>
                <a:ea typeface="ＭＳ Ｐゴシック" pitchFamily="34" charset="-128"/>
              </a:rPr>
              <a:t> </a:t>
            </a:r>
            <a:r>
              <a:rPr lang="en-US" sz="4800" b="1" dirty="0" err="1" smtClean="0">
                <a:solidFill>
                  <a:schemeClr val="tx2">
                    <a:lumMod val="60000"/>
                    <a:lumOff val="40000"/>
                  </a:schemeClr>
                </a:solidFill>
                <a:ea typeface="ＭＳ Ｐゴシック" pitchFamily="34" charset="-128"/>
              </a:rPr>
              <a:t>nhận</a:t>
            </a:r>
            <a:endParaRPr lang="en-US" sz="4800" b="1" dirty="0" smtClean="0">
              <a:solidFill>
                <a:schemeClr val="tx2">
                  <a:lumMod val="60000"/>
                  <a:lumOff val="40000"/>
                </a:schemeClr>
              </a:solidFill>
              <a:ea typeface="ＭＳ Ｐゴシック" pitchFamily="34" charset="-128"/>
            </a:endParaRPr>
          </a:p>
        </p:txBody>
      </p:sp>
      <p:sp>
        <p:nvSpPr>
          <p:cNvPr id="203779" name="Rectangle 3"/>
          <p:cNvSpPr>
            <a:spLocks noGrp="1" noChangeArrowheads="1"/>
          </p:cNvSpPr>
          <p:nvPr>
            <p:ph type="body" idx="1"/>
          </p:nvPr>
        </p:nvSpPr>
        <p:spPr>
          <a:xfrm>
            <a:off x="107950" y="1371601"/>
            <a:ext cx="9036050" cy="5486400"/>
          </a:xfrm>
        </p:spPr>
        <p:txBody>
          <a:bodyPr>
            <a:normAutofit lnSpcReduction="10000"/>
          </a:bodyPr>
          <a:lstStyle/>
          <a:p>
            <a:pPr marL="269875" indent="-257175" eaLnBrk="1" hangingPunct="1">
              <a:lnSpc>
                <a:spcPct val="80000"/>
              </a:lnSpc>
              <a:spcBef>
                <a:spcPct val="50000"/>
              </a:spcBef>
              <a:buFontTx/>
              <a:buChar char="•"/>
            </a:pPr>
            <a:r>
              <a:rPr lang="en-US" sz="2400" b="1" dirty="0" err="1" smtClean="0">
                <a:solidFill>
                  <a:srgbClr val="0000FF"/>
                </a:solidFill>
                <a:latin typeface="Times New Roman" pitchFamily="18" charset="0"/>
                <a:ea typeface="ＭＳ Ｐゴシック" pitchFamily="34" charset="-128"/>
                <a:cs typeface="Times New Roman" pitchFamily="18" charset="0"/>
              </a:rPr>
              <a:t>Timôthê</a:t>
            </a:r>
            <a:r>
              <a:rPr lang="en-US" sz="2400" b="1" dirty="0" smtClean="0">
                <a:solidFill>
                  <a:srgbClr val="0000FF"/>
                </a:solidFill>
                <a:latin typeface="Times New Roman" pitchFamily="18" charset="0"/>
                <a:ea typeface="ＭＳ Ｐゴシック" pitchFamily="34" charset="-128"/>
                <a:cs typeface="Times New Roman" pitchFamily="18" charset="0"/>
              </a:rPr>
              <a:t>  </a:t>
            </a:r>
            <a:r>
              <a:rPr lang="en-US" sz="2400" b="1" dirty="0" smtClean="0">
                <a:latin typeface="Times New Roman" pitchFamily="18" charset="0"/>
                <a:ea typeface="ＭＳ Ｐゴシック" pitchFamily="34" charset="-128"/>
                <a:cs typeface="Times New Roman" pitchFamily="18" charset="0"/>
              </a:rPr>
              <a:t>(1:2) </a:t>
            </a:r>
            <a:r>
              <a:rPr lang="en-US" sz="2400" b="1" dirty="0" err="1" smtClean="0">
                <a:latin typeface="Times New Roman" pitchFamily="18" charset="0"/>
                <a:ea typeface="ＭＳ Ｐゴシック" pitchFamily="34" charset="-128"/>
                <a:cs typeface="Times New Roman" pitchFamily="18" charset="0"/>
              </a:rPr>
              <a:t>nghĩa</a:t>
            </a:r>
            <a:r>
              <a:rPr lang="en-US" sz="2400" b="1" dirty="0" smtClean="0">
                <a:latin typeface="Times New Roman" pitchFamily="18" charset="0"/>
                <a:ea typeface="ＭＳ Ｐゴシック" pitchFamily="34" charset="-128"/>
                <a:cs typeface="Times New Roman" pitchFamily="18" charset="0"/>
              </a:rPr>
              <a:t> </a:t>
            </a:r>
            <a:r>
              <a:rPr lang="en-US" sz="2400" b="1" dirty="0" err="1" smtClean="0">
                <a:latin typeface="Times New Roman" pitchFamily="18" charset="0"/>
                <a:ea typeface="ＭＳ Ｐゴシック" pitchFamily="34" charset="-128"/>
                <a:cs typeface="Times New Roman" pitchFamily="18" charset="0"/>
              </a:rPr>
              <a:t>là</a:t>
            </a:r>
            <a:r>
              <a:rPr lang="en-US" sz="2400" b="1" dirty="0" smtClean="0">
                <a:latin typeface="Times New Roman" pitchFamily="18" charset="0"/>
                <a:ea typeface="ＭＳ Ｐゴシック" pitchFamily="34" charset="-128"/>
                <a:cs typeface="Times New Roman" pitchFamily="18" charset="0"/>
              </a:rPr>
              <a:t> </a:t>
            </a:r>
            <a:r>
              <a:rPr lang="ja-JP" altLang="en-US" sz="2400" b="1" smtClean="0">
                <a:latin typeface="Times New Roman" pitchFamily="18" charset="0"/>
                <a:ea typeface="ＭＳ Ｐゴシック" pitchFamily="34" charset="-128"/>
                <a:cs typeface="Times New Roman" pitchFamily="18" charset="0"/>
              </a:rPr>
              <a:t>“</a:t>
            </a:r>
            <a:r>
              <a:rPr lang="en-US" altLang="ja-JP" sz="2400" b="1" dirty="0" err="1" smtClean="0">
                <a:latin typeface="Times New Roman" pitchFamily="18" charset="0"/>
                <a:ea typeface="ＭＳ Ｐゴシック" pitchFamily="34" charset="-128"/>
                <a:cs typeface="Times New Roman" pitchFamily="18" charset="0"/>
              </a:rPr>
              <a:t>tôn</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cao</a:t>
            </a:r>
            <a:r>
              <a:rPr lang="en-US" altLang="ja-JP" sz="2400" b="1" dirty="0" smtClean="0">
                <a:latin typeface="Times New Roman" pitchFamily="18" charset="0"/>
                <a:ea typeface="ＭＳ Ｐゴシック" pitchFamily="34" charset="-128"/>
                <a:cs typeface="Times New Roman" pitchFamily="18" charset="0"/>
              </a:rPr>
              <a:t> </a:t>
            </a:r>
            <a:r>
              <a:rPr lang="vi-VN" altLang="ja-JP" sz="2400" b="1" dirty="0" smtClean="0">
                <a:latin typeface="Times New Roman" pitchFamily="18" charset="0"/>
                <a:ea typeface="ＭＳ Ｐゴシック" pitchFamily="34" charset="-128"/>
                <a:cs typeface="Times New Roman" pitchFamily="18" charset="0"/>
              </a:rPr>
              <a:t>Đức Chúa Trời</a:t>
            </a:r>
            <a:r>
              <a:rPr lang="en-US" altLang="ja-JP" sz="2400" b="1" dirty="0" smtClean="0">
                <a:latin typeface="Times New Roman" pitchFamily="18" charset="0"/>
                <a:ea typeface="ＭＳ Ｐゴシック" pitchFamily="34" charset="-128"/>
                <a:cs typeface="Times New Roman" pitchFamily="18" charset="0"/>
              </a:rPr>
              <a:t> </a:t>
            </a:r>
            <a:r>
              <a:rPr lang="ja-JP" altLang="en-US" sz="2400" b="1" smtClean="0">
                <a:latin typeface="Times New Roman" pitchFamily="18" charset="0"/>
                <a:ea typeface="ＭＳ Ｐゴシック" pitchFamily="34" charset="-128"/>
                <a:cs typeface="Times New Roman" pitchFamily="18" charset="0"/>
              </a:rPr>
              <a:t>”</a:t>
            </a:r>
            <a:r>
              <a:rPr lang="en-US" altLang="ja-JP" sz="2400" b="1" dirty="0" smtClean="0">
                <a:latin typeface="Times New Roman" pitchFamily="18" charset="0"/>
                <a:ea typeface="ＭＳ Ｐゴシック" pitchFamily="34" charset="-128"/>
                <a:cs typeface="Times New Roman" pitchFamily="18" charset="0"/>
              </a:rPr>
              <a:t> </a:t>
            </a:r>
          </a:p>
          <a:p>
            <a:pPr marL="269875" indent="-257175" eaLnBrk="1" hangingPunct="1">
              <a:lnSpc>
                <a:spcPct val="80000"/>
              </a:lnSpc>
              <a:spcBef>
                <a:spcPct val="50000"/>
              </a:spcBef>
              <a:buNone/>
            </a:pP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hoặc</a:t>
            </a:r>
            <a:r>
              <a:rPr lang="en-US" altLang="ja-JP" sz="2400" b="1" dirty="0" smtClean="0">
                <a:latin typeface="Times New Roman" pitchFamily="18" charset="0"/>
                <a:ea typeface="ＭＳ Ｐゴシック" pitchFamily="34" charset="-128"/>
                <a:cs typeface="Times New Roman" pitchFamily="18" charset="0"/>
              </a:rPr>
              <a:t> </a:t>
            </a:r>
            <a:r>
              <a:rPr lang="ja-JP" altLang="en-US" sz="2400" b="1" smtClean="0">
                <a:latin typeface="Times New Roman" pitchFamily="18" charset="0"/>
                <a:ea typeface="ＭＳ Ｐゴシック" pitchFamily="34" charset="-128"/>
                <a:cs typeface="Times New Roman" pitchFamily="18" charset="0"/>
              </a:rPr>
              <a:t>“</a:t>
            </a:r>
            <a:r>
              <a:rPr lang="en-US" altLang="ja-JP" sz="2400" b="1" dirty="0" err="1" smtClean="0">
                <a:latin typeface="Times New Roman" pitchFamily="18" charset="0"/>
                <a:ea typeface="ＭＳ Ｐゴシック" pitchFamily="34" charset="-128"/>
                <a:cs typeface="Times New Roman" pitchFamily="18" charset="0"/>
              </a:rPr>
              <a:t>được</a:t>
            </a:r>
            <a:r>
              <a:rPr lang="en-US" altLang="ja-JP" sz="2400" b="1" dirty="0" smtClean="0">
                <a:latin typeface="Times New Roman" pitchFamily="18" charset="0"/>
                <a:ea typeface="ＭＳ Ｐゴシック" pitchFamily="34" charset="-128"/>
                <a:cs typeface="Times New Roman" pitchFamily="18" charset="0"/>
              </a:rPr>
              <a:t> </a:t>
            </a:r>
            <a:r>
              <a:rPr lang="vi-VN" altLang="ja-JP" sz="2400" b="1" dirty="0" smtClean="0">
                <a:latin typeface="Times New Roman" pitchFamily="18" charset="0"/>
                <a:ea typeface="ＭＳ Ｐゴシック" pitchFamily="34" charset="-128"/>
                <a:cs typeface="Times New Roman" pitchFamily="18" charset="0"/>
              </a:rPr>
              <a:t>Đức Chúa Trời</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tôn</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trọng</a:t>
            </a:r>
            <a:r>
              <a:rPr lang="ja-JP" altLang="en-US" sz="2400" b="1" smtClean="0">
                <a:latin typeface="Times New Roman" pitchFamily="18" charset="0"/>
                <a:ea typeface="ＭＳ Ｐゴシック" pitchFamily="34" charset="-128"/>
                <a:cs typeface="Times New Roman" pitchFamily="18" charset="0"/>
              </a:rPr>
              <a:t>”</a:t>
            </a:r>
            <a:endParaRPr lang="en-US" altLang="ja-JP" sz="2400" b="1" dirty="0" smtClean="0">
              <a:latin typeface="Times New Roman" pitchFamily="18" charset="0"/>
              <a:ea typeface="ＭＳ Ｐゴシック" pitchFamily="34" charset="-128"/>
              <a:cs typeface="Times New Roman" pitchFamily="18" charset="0"/>
            </a:endParaRPr>
          </a:p>
          <a:p>
            <a:pPr marL="914400" lvl="1" indent="-457200" eaLnBrk="1" hangingPunct="1">
              <a:lnSpc>
                <a:spcPct val="80000"/>
              </a:lnSpc>
              <a:spcBef>
                <a:spcPct val="50000"/>
              </a:spcBef>
            </a:pPr>
            <a:r>
              <a:rPr lang="en-US" sz="2400" b="1" dirty="0" err="1" smtClean="0">
                <a:latin typeface="Times New Roman" pitchFamily="18" charset="0"/>
                <a:ea typeface="ＭＳ Ｐゴシック" pitchFamily="34" charset="-128"/>
                <a:cs typeface="Times New Roman" pitchFamily="18" charset="0"/>
              </a:rPr>
              <a:t>Thường</a:t>
            </a:r>
            <a:r>
              <a:rPr lang="en-US" sz="2400" b="1" dirty="0" smtClean="0">
                <a:latin typeface="Times New Roman" pitchFamily="18" charset="0"/>
                <a:ea typeface="ＭＳ Ｐゴシック" pitchFamily="34" charset="-128"/>
                <a:cs typeface="Times New Roman" pitchFamily="18" charset="0"/>
              </a:rPr>
              <a:t> </a:t>
            </a:r>
            <a:r>
              <a:rPr lang="en-US" sz="2400" b="1" dirty="0" err="1" smtClean="0">
                <a:latin typeface="Times New Roman" pitchFamily="18" charset="0"/>
                <a:ea typeface="ＭＳ Ｐゴシック" pitchFamily="34" charset="-128"/>
                <a:cs typeface="Times New Roman" pitchFamily="18" charset="0"/>
              </a:rPr>
              <a:t>trú</a:t>
            </a:r>
            <a:r>
              <a:rPr lang="en-US" sz="2400" b="1" dirty="0" smtClean="0">
                <a:latin typeface="Times New Roman" pitchFamily="18" charset="0"/>
                <a:ea typeface="ＭＳ Ｐゴシック" pitchFamily="34" charset="-128"/>
                <a:cs typeface="Times New Roman" pitchFamily="18" charset="0"/>
              </a:rPr>
              <a:t> </a:t>
            </a:r>
            <a:r>
              <a:rPr lang="en-US" sz="2400" b="1" dirty="0" err="1" smtClean="0">
                <a:latin typeface="Times New Roman" pitchFamily="18" charset="0"/>
                <a:ea typeface="ＭＳ Ｐゴシック" pitchFamily="34" charset="-128"/>
                <a:cs typeface="Times New Roman" pitchFamily="18" charset="0"/>
              </a:rPr>
              <a:t>tại</a:t>
            </a:r>
            <a:r>
              <a:rPr lang="en-US" sz="2400" b="1" dirty="0" smtClean="0">
                <a:latin typeface="Times New Roman" pitchFamily="18" charset="0"/>
                <a:ea typeface="ＭＳ Ｐゴシック" pitchFamily="34" charset="-128"/>
                <a:cs typeface="Times New Roman" pitchFamily="18" charset="0"/>
              </a:rPr>
              <a:t> </a:t>
            </a:r>
            <a:r>
              <a:rPr lang="en-US" sz="2400" b="1" dirty="0" err="1" smtClean="0">
                <a:solidFill>
                  <a:srgbClr val="0000FF"/>
                </a:solidFill>
                <a:latin typeface="Times New Roman" pitchFamily="18" charset="0"/>
                <a:ea typeface="ＭＳ Ｐゴシック" pitchFamily="34" charset="-128"/>
                <a:cs typeface="Times New Roman" pitchFamily="18" charset="0"/>
              </a:rPr>
              <a:t>Lít</a:t>
            </a:r>
            <a:r>
              <a:rPr lang="en-US" sz="2400" b="1" dirty="0" smtClean="0">
                <a:solidFill>
                  <a:srgbClr val="0000FF"/>
                </a:solidFill>
                <a:latin typeface="Times New Roman" pitchFamily="18" charset="0"/>
                <a:ea typeface="ＭＳ Ｐゴシック" pitchFamily="34" charset="-128"/>
                <a:cs typeface="Times New Roman" pitchFamily="18" charset="0"/>
              </a:rPr>
              <a:t> </a:t>
            </a:r>
            <a:r>
              <a:rPr lang="en-US" sz="2400" b="1" dirty="0" err="1" smtClean="0">
                <a:solidFill>
                  <a:srgbClr val="0000FF"/>
                </a:solidFill>
                <a:latin typeface="Times New Roman" pitchFamily="18" charset="0"/>
                <a:ea typeface="ＭＳ Ｐゴシック" pitchFamily="34" charset="-128"/>
                <a:cs typeface="Times New Roman" pitchFamily="18" charset="0"/>
              </a:rPr>
              <a:t>trơ</a:t>
            </a:r>
            <a:r>
              <a:rPr lang="en-US" sz="2400" b="1" dirty="0" smtClean="0">
                <a:latin typeface="Times New Roman" pitchFamily="18" charset="0"/>
                <a:ea typeface="ＭＳ Ｐゴシック" pitchFamily="34" charset="-128"/>
                <a:cs typeface="Times New Roman" pitchFamily="18" charset="0"/>
              </a:rPr>
              <a:t>, </a:t>
            </a:r>
            <a:r>
              <a:rPr lang="en-US" sz="2400" b="1" dirty="0" err="1" smtClean="0">
                <a:latin typeface="Times New Roman" pitchFamily="18" charset="0"/>
                <a:ea typeface="ＭＳ Ｐゴシック" pitchFamily="34" charset="-128"/>
                <a:cs typeface="Times New Roman" pitchFamily="18" charset="0"/>
              </a:rPr>
              <a:t>một</a:t>
            </a:r>
            <a:r>
              <a:rPr lang="en-US" sz="2400" b="1" dirty="0" smtClean="0">
                <a:latin typeface="Times New Roman" pitchFamily="18" charset="0"/>
                <a:ea typeface="ＭＳ Ｐゴシック" pitchFamily="34" charset="-128"/>
                <a:cs typeface="Times New Roman" pitchFamily="18" charset="0"/>
              </a:rPr>
              <a:t> </a:t>
            </a:r>
            <a:r>
              <a:rPr lang="en-US" sz="2400" b="1" dirty="0" err="1" smtClean="0">
                <a:latin typeface="Times New Roman" pitchFamily="18" charset="0"/>
                <a:ea typeface="ＭＳ Ｐゴシック" pitchFamily="34" charset="-128"/>
                <a:cs typeface="Times New Roman" pitchFamily="18" charset="0"/>
              </a:rPr>
              <a:t>thành</a:t>
            </a:r>
            <a:r>
              <a:rPr lang="en-US" sz="2400" b="1" dirty="0" smtClean="0">
                <a:latin typeface="Times New Roman" pitchFamily="18" charset="0"/>
                <a:ea typeface="ＭＳ Ｐゴシック" pitchFamily="34" charset="-128"/>
                <a:cs typeface="Times New Roman" pitchFamily="18" charset="0"/>
              </a:rPr>
              <a:t> </a:t>
            </a:r>
            <a:r>
              <a:rPr lang="en-US" sz="2400" b="1" dirty="0" err="1" smtClean="0">
                <a:latin typeface="Times New Roman" pitchFamily="18" charset="0"/>
                <a:ea typeface="ＭＳ Ｐゴシック" pitchFamily="34" charset="-128"/>
                <a:cs typeface="Times New Roman" pitchFamily="18" charset="0"/>
              </a:rPr>
              <a:t>xứ</a:t>
            </a:r>
            <a:r>
              <a:rPr lang="en-US" sz="2400" b="1" dirty="0" smtClean="0">
                <a:latin typeface="Times New Roman" pitchFamily="18" charset="0"/>
                <a:ea typeface="ＭＳ Ｐゴシック" pitchFamily="34" charset="-128"/>
                <a:cs typeface="Times New Roman" pitchFamily="18" charset="0"/>
              </a:rPr>
              <a:t> Li-</a:t>
            </a:r>
            <a:r>
              <a:rPr lang="en-US" sz="2400" b="1" dirty="0" err="1" smtClean="0">
                <a:latin typeface="Times New Roman" pitchFamily="18" charset="0"/>
                <a:ea typeface="ＭＳ Ｐゴシック" pitchFamily="34" charset="-128"/>
                <a:cs typeface="Times New Roman" pitchFamily="18" charset="0"/>
              </a:rPr>
              <a:t>cao</a:t>
            </a:r>
            <a:r>
              <a:rPr lang="en-US" sz="2400" b="1" dirty="0" smtClean="0">
                <a:latin typeface="Times New Roman" pitchFamily="18" charset="0"/>
                <a:ea typeface="ＭＳ Ｐゴシック" pitchFamily="34" charset="-128"/>
                <a:cs typeface="Times New Roman" pitchFamily="18" charset="0"/>
              </a:rPr>
              <a:t>-</a:t>
            </a:r>
            <a:r>
              <a:rPr lang="en-US" sz="2400" b="1" dirty="0" err="1" smtClean="0">
                <a:latin typeface="Times New Roman" pitchFamily="18" charset="0"/>
                <a:ea typeface="ＭＳ Ｐゴシック" pitchFamily="34" charset="-128"/>
                <a:cs typeface="Times New Roman" pitchFamily="18" charset="0"/>
              </a:rPr>
              <a:t>ni</a:t>
            </a:r>
            <a:r>
              <a:rPr lang="en-US" sz="2400" b="1" dirty="0" smtClean="0">
                <a:latin typeface="Times New Roman" pitchFamily="18" charset="0"/>
                <a:ea typeface="ＭＳ Ｐゴシック" pitchFamily="34" charset="-128"/>
                <a:cs typeface="Times New Roman" pitchFamily="18" charset="0"/>
              </a:rPr>
              <a:t> </a:t>
            </a:r>
            <a:r>
              <a:rPr lang="en-US" sz="2400" b="1" dirty="0" err="1" smtClean="0">
                <a:latin typeface="Times New Roman" pitchFamily="18" charset="0"/>
                <a:ea typeface="ＭＳ Ｐゴシック" pitchFamily="34" charset="-128"/>
                <a:cs typeface="Times New Roman" pitchFamily="18" charset="0"/>
              </a:rPr>
              <a:t>trong</a:t>
            </a:r>
            <a:r>
              <a:rPr lang="en-US" sz="2400" b="1" dirty="0" smtClean="0">
                <a:latin typeface="Times New Roman" pitchFamily="18" charset="0"/>
                <a:ea typeface="ＭＳ Ｐゴシック" pitchFamily="34" charset="-128"/>
                <a:cs typeface="Times New Roman" pitchFamily="18" charset="0"/>
              </a:rPr>
              <a:t> </a:t>
            </a:r>
            <a:r>
              <a:rPr lang="en-US" sz="2400" b="1" dirty="0" err="1" smtClean="0">
                <a:latin typeface="Times New Roman" pitchFamily="18" charset="0"/>
                <a:ea typeface="ＭＳ Ｐゴシック" pitchFamily="34" charset="-128"/>
                <a:cs typeface="Times New Roman" pitchFamily="18" charset="0"/>
              </a:rPr>
              <a:t>tỉnh</a:t>
            </a:r>
            <a:r>
              <a:rPr lang="en-US" sz="2400" b="1" dirty="0" smtClean="0">
                <a:latin typeface="Times New Roman" pitchFamily="18" charset="0"/>
                <a:ea typeface="ＭＳ Ｐゴシック" pitchFamily="34" charset="-128"/>
                <a:cs typeface="Times New Roman" pitchFamily="18" charset="0"/>
              </a:rPr>
              <a:t> Galati </a:t>
            </a:r>
            <a:r>
              <a:rPr lang="en-US" sz="2400" b="1" dirty="0" err="1" smtClean="0">
                <a:latin typeface="Times New Roman" pitchFamily="18" charset="0"/>
                <a:ea typeface="ＭＳ Ｐゴシック" pitchFamily="34" charset="-128"/>
                <a:cs typeface="Times New Roman" pitchFamily="18" charset="0"/>
              </a:rPr>
              <a:t>thuộc</a:t>
            </a:r>
            <a:r>
              <a:rPr lang="en-US" sz="2400" b="1" dirty="0" smtClean="0">
                <a:latin typeface="Times New Roman" pitchFamily="18" charset="0"/>
                <a:ea typeface="ＭＳ Ｐゴシック" pitchFamily="34" charset="-128"/>
                <a:cs typeface="Times New Roman" pitchFamily="18" charset="0"/>
              </a:rPr>
              <a:t> La </a:t>
            </a:r>
            <a:r>
              <a:rPr lang="en-US" sz="2400" b="1" dirty="0" err="1" smtClean="0">
                <a:latin typeface="Times New Roman" pitchFamily="18" charset="0"/>
                <a:ea typeface="ＭＳ Ｐゴシック" pitchFamily="34" charset="-128"/>
                <a:cs typeface="Times New Roman" pitchFamily="18" charset="0"/>
              </a:rPr>
              <a:t>Mã</a:t>
            </a:r>
            <a:r>
              <a:rPr lang="en-US" sz="2400" b="1" dirty="0" smtClean="0">
                <a:latin typeface="Times New Roman" pitchFamily="18" charset="0"/>
                <a:ea typeface="ＭＳ Ｐゴシック" pitchFamily="34" charset="-128"/>
                <a:cs typeface="Times New Roman" pitchFamily="18" charset="0"/>
              </a:rPr>
              <a:t> (</a:t>
            </a:r>
            <a:r>
              <a:rPr lang="en-US" sz="2400" b="1" dirty="0" err="1" smtClean="0">
                <a:latin typeface="Times New Roman" pitchFamily="18" charset="0"/>
                <a:ea typeface="ＭＳ Ｐゴシック" pitchFamily="34" charset="-128"/>
                <a:cs typeface="Times New Roman" pitchFamily="18" charset="0"/>
              </a:rPr>
              <a:t>Công</a:t>
            </a:r>
            <a:r>
              <a:rPr lang="en-US" sz="2400" b="1" dirty="0" smtClean="0">
                <a:latin typeface="Times New Roman" pitchFamily="18" charset="0"/>
                <a:ea typeface="ＭＳ Ｐゴシック" pitchFamily="34" charset="-128"/>
                <a:cs typeface="Times New Roman" pitchFamily="18" charset="0"/>
              </a:rPr>
              <a:t> </a:t>
            </a:r>
            <a:r>
              <a:rPr lang="en-US" sz="2400" b="1" dirty="0" err="1" smtClean="0">
                <a:latin typeface="Times New Roman" pitchFamily="18" charset="0"/>
                <a:ea typeface="ＭＳ Ｐゴシック" pitchFamily="34" charset="-128"/>
                <a:cs typeface="Times New Roman" pitchFamily="18" charset="0"/>
              </a:rPr>
              <a:t>vụ</a:t>
            </a:r>
            <a:r>
              <a:rPr lang="en-US" sz="2400" b="1" dirty="0" smtClean="0">
                <a:latin typeface="Times New Roman" pitchFamily="18" charset="0"/>
                <a:ea typeface="ＭＳ Ｐゴシック" pitchFamily="34" charset="-128"/>
                <a:cs typeface="Times New Roman" pitchFamily="18" charset="0"/>
              </a:rPr>
              <a:t>  16:1-3).</a:t>
            </a:r>
          </a:p>
          <a:p>
            <a:pPr marL="914400" lvl="1" indent="-457200" eaLnBrk="1" hangingPunct="1">
              <a:lnSpc>
                <a:spcPct val="80000"/>
              </a:lnSpc>
              <a:spcBef>
                <a:spcPct val="50000"/>
              </a:spcBef>
            </a:pPr>
            <a:r>
              <a:rPr lang="en-US" sz="2400" b="1" dirty="0" smtClean="0">
                <a:latin typeface="Times New Roman" pitchFamily="18" charset="0"/>
                <a:ea typeface="ＭＳ Ｐゴシック" pitchFamily="34" charset="-128"/>
                <a:cs typeface="Times New Roman" pitchFamily="18" charset="0"/>
              </a:rPr>
              <a:t>Cha: </a:t>
            </a:r>
            <a:r>
              <a:rPr lang="en-US" sz="2400" b="1" dirty="0" err="1" smtClean="0">
                <a:solidFill>
                  <a:srgbClr val="0000FF"/>
                </a:solidFill>
                <a:latin typeface="Times New Roman" pitchFamily="18" charset="0"/>
                <a:ea typeface="ＭＳ Ｐゴシック" pitchFamily="34" charset="-128"/>
                <a:cs typeface="Times New Roman" pitchFamily="18" charset="0"/>
              </a:rPr>
              <a:t>người</a:t>
            </a:r>
            <a:r>
              <a:rPr lang="en-US" sz="2400" b="1" dirty="0" smtClean="0">
                <a:solidFill>
                  <a:srgbClr val="0000FF"/>
                </a:solidFill>
                <a:latin typeface="Times New Roman" pitchFamily="18" charset="0"/>
                <a:ea typeface="ＭＳ Ｐゴシック" pitchFamily="34" charset="-128"/>
                <a:cs typeface="Times New Roman" pitchFamily="18" charset="0"/>
              </a:rPr>
              <a:t> </a:t>
            </a:r>
            <a:r>
              <a:rPr lang="en-US" sz="2400" b="1" dirty="0" err="1" smtClean="0">
                <a:solidFill>
                  <a:srgbClr val="0000FF"/>
                </a:solidFill>
                <a:latin typeface="Times New Roman" pitchFamily="18" charset="0"/>
                <a:ea typeface="ＭＳ Ｐゴシック" pitchFamily="34" charset="-128"/>
                <a:cs typeface="Times New Roman" pitchFamily="18" charset="0"/>
              </a:rPr>
              <a:t>Hy</a:t>
            </a:r>
            <a:r>
              <a:rPr lang="en-US" sz="2400" b="1" dirty="0" smtClean="0">
                <a:solidFill>
                  <a:srgbClr val="0000FF"/>
                </a:solidFill>
                <a:latin typeface="Times New Roman" pitchFamily="18" charset="0"/>
                <a:ea typeface="ＭＳ Ｐゴシック" pitchFamily="34" charset="-128"/>
                <a:cs typeface="Times New Roman" pitchFamily="18" charset="0"/>
              </a:rPr>
              <a:t> </a:t>
            </a:r>
            <a:r>
              <a:rPr lang="en-US" sz="2400" b="1" dirty="0" err="1" smtClean="0">
                <a:solidFill>
                  <a:srgbClr val="0000FF"/>
                </a:solidFill>
                <a:latin typeface="Times New Roman" pitchFamily="18" charset="0"/>
                <a:ea typeface="ＭＳ Ｐゴシック" pitchFamily="34" charset="-128"/>
                <a:cs typeface="Times New Roman" pitchFamily="18" charset="0"/>
              </a:rPr>
              <a:t>lạp</a:t>
            </a:r>
            <a:r>
              <a:rPr lang="en-US" sz="2400" b="1" dirty="0" smtClean="0">
                <a:solidFill>
                  <a:srgbClr val="0000FF"/>
                </a:solidFill>
                <a:latin typeface="Times New Roman" pitchFamily="18" charset="0"/>
                <a:ea typeface="ＭＳ Ｐゴシック" pitchFamily="34" charset="-128"/>
                <a:cs typeface="Times New Roman" pitchFamily="18" charset="0"/>
              </a:rPr>
              <a:t> </a:t>
            </a:r>
            <a:r>
              <a:rPr lang="en-US" sz="2400" b="1" dirty="0" smtClean="0">
                <a:latin typeface="Times New Roman" pitchFamily="18" charset="0"/>
                <a:ea typeface="ＭＳ Ｐゴシック" pitchFamily="34" charset="-128"/>
                <a:cs typeface="Times New Roman" pitchFamily="18" charset="0"/>
              </a:rPr>
              <a:t>; </a:t>
            </a:r>
            <a:r>
              <a:rPr lang="en-US" sz="2400" b="1" dirty="0" err="1" smtClean="0">
                <a:latin typeface="Times New Roman" pitchFamily="18" charset="0"/>
                <a:ea typeface="ＭＳ Ｐゴシック" pitchFamily="34" charset="-128"/>
                <a:cs typeface="Times New Roman" pitchFamily="18" charset="0"/>
              </a:rPr>
              <a:t>Mẹ</a:t>
            </a:r>
            <a:r>
              <a:rPr lang="en-US" sz="2400" b="1" dirty="0" smtClean="0">
                <a:latin typeface="Times New Roman" pitchFamily="18" charset="0"/>
                <a:ea typeface="ＭＳ Ｐゴシック" pitchFamily="34" charset="-128"/>
                <a:cs typeface="Times New Roman" pitchFamily="18" charset="0"/>
              </a:rPr>
              <a:t>: </a:t>
            </a:r>
            <a:r>
              <a:rPr lang="en-US" sz="2400" b="1" dirty="0" smtClean="0">
                <a:solidFill>
                  <a:srgbClr val="0000FF"/>
                </a:solidFill>
                <a:latin typeface="Times New Roman" pitchFamily="18" charset="0"/>
                <a:ea typeface="ＭＳ Ｐゴシック" pitchFamily="34" charset="-128"/>
                <a:cs typeface="Times New Roman" pitchFamily="18" charset="0"/>
              </a:rPr>
              <a:t>Do </a:t>
            </a:r>
            <a:r>
              <a:rPr lang="en-US" sz="2400" b="1" dirty="0" err="1" smtClean="0">
                <a:solidFill>
                  <a:srgbClr val="0000FF"/>
                </a:solidFill>
                <a:latin typeface="Times New Roman" pitchFamily="18" charset="0"/>
                <a:ea typeface="ＭＳ Ｐゴシック" pitchFamily="34" charset="-128"/>
                <a:cs typeface="Times New Roman" pitchFamily="18" charset="0"/>
              </a:rPr>
              <a:t>thái</a:t>
            </a:r>
            <a:r>
              <a:rPr lang="en-US" sz="2400" b="1" dirty="0" smtClean="0">
                <a:solidFill>
                  <a:srgbClr val="0000FF"/>
                </a:solidFill>
                <a:latin typeface="Times New Roman" pitchFamily="18" charset="0"/>
                <a:ea typeface="ＭＳ Ｐゴシック" pitchFamily="34" charset="-128"/>
                <a:cs typeface="Times New Roman" pitchFamily="18" charset="0"/>
              </a:rPr>
              <a:t> </a:t>
            </a:r>
            <a:r>
              <a:rPr lang="en-US" sz="2400" b="1" dirty="0" err="1" smtClean="0">
                <a:latin typeface="Times New Roman" pitchFamily="18" charset="0"/>
                <a:ea typeface="ＭＳ Ｐゴシック" pitchFamily="34" charset="-128"/>
                <a:cs typeface="Times New Roman" pitchFamily="18" charset="0"/>
              </a:rPr>
              <a:t>có</a:t>
            </a:r>
            <a:r>
              <a:rPr lang="en-US" sz="2400" b="1" dirty="0" smtClean="0">
                <a:latin typeface="Times New Roman" pitchFamily="18" charset="0"/>
                <a:ea typeface="ＭＳ Ｐゴシック" pitchFamily="34" charset="-128"/>
                <a:cs typeface="Times New Roman" pitchFamily="18" charset="0"/>
              </a:rPr>
              <a:t> </a:t>
            </a:r>
            <a:r>
              <a:rPr lang="en-US" sz="2400" b="1" dirty="0" err="1" smtClean="0">
                <a:latin typeface="Times New Roman" pitchFamily="18" charset="0"/>
                <a:ea typeface="ＭＳ Ｐゴシック" pitchFamily="34" charset="-128"/>
                <a:cs typeface="Times New Roman" pitchFamily="18" charset="0"/>
              </a:rPr>
              <a:t>tên</a:t>
            </a:r>
            <a:r>
              <a:rPr lang="en-US" sz="2400" b="1" dirty="0" smtClean="0">
                <a:latin typeface="Times New Roman" pitchFamily="18" charset="0"/>
                <a:ea typeface="ＭＳ Ｐゴシック" pitchFamily="34" charset="-128"/>
                <a:cs typeface="Times New Roman" pitchFamily="18" charset="0"/>
              </a:rPr>
              <a:t> </a:t>
            </a:r>
            <a:r>
              <a:rPr lang="en-US" sz="2400" b="1" dirty="0" err="1" smtClean="0">
                <a:latin typeface="Times New Roman" pitchFamily="18" charset="0"/>
                <a:ea typeface="ＭＳ Ｐゴシック" pitchFamily="34" charset="-128"/>
                <a:cs typeface="Times New Roman" pitchFamily="18" charset="0"/>
              </a:rPr>
              <a:t>là</a:t>
            </a:r>
            <a:r>
              <a:rPr lang="en-US" sz="2400" b="1" dirty="0" smtClean="0">
                <a:latin typeface="Times New Roman" pitchFamily="18" charset="0"/>
                <a:ea typeface="ＭＳ Ｐゴシック" pitchFamily="34" charset="-128"/>
                <a:cs typeface="Times New Roman" pitchFamily="18" charset="0"/>
              </a:rPr>
              <a:t> </a:t>
            </a:r>
            <a:r>
              <a:rPr lang="en-US" sz="2400" b="1" dirty="0" err="1" smtClean="0">
                <a:latin typeface="Times New Roman" pitchFamily="18" charset="0"/>
                <a:ea typeface="ＭＳ Ｐゴシック" pitchFamily="34" charset="-128"/>
                <a:cs typeface="Times New Roman" pitchFamily="18" charset="0"/>
              </a:rPr>
              <a:t>Ơnít</a:t>
            </a:r>
            <a:r>
              <a:rPr lang="en-US" sz="2400" b="1" dirty="0" smtClean="0">
                <a:latin typeface="Times New Roman" pitchFamily="18" charset="0"/>
                <a:ea typeface="ＭＳ Ｐゴシック" pitchFamily="34" charset="-128"/>
                <a:cs typeface="Times New Roman" pitchFamily="18" charset="0"/>
              </a:rPr>
              <a:t> (II Ti 1:5)</a:t>
            </a:r>
          </a:p>
          <a:p>
            <a:pPr marL="914400" lvl="1" indent="-457200" eaLnBrk="1" hangingPunct="1">
              <a:lnSpc>
                <a:spcPct val="80000"/>
              </a:lnSpc>
              <a:spcBef>
                <a:spcPct val="50000"/>
              </a:spcBef>
            </a:pPr>
            <a:r>
              <a:rPr lang="en-US" sz="2400" b="1" dirty="0" err="1" smtClean="0">
                <a:solidFill>
                  <a:srgbClr val="0000FF"/>
                </a:solidFill>
                <a:latin typeface="Times New Roman" pitchFamily="18" charset="0"/>
                <a:ea typeface="ＭＳ Ｐゴシック" pitchFamily="34" charset="-128"/>
                <a:cs typeface="Times New Roman" pitchFamily="18" charset="0"/>
              </a:rPr>
              <a:t>Một</a:t>
            </a:r>
            <a:r>
              <a:rPr lang="en-US" sz="2400" b="1" dirty="0" smtClean="0">
                <a:solidFill>
                  <a:srgbClr val="0000FF"/>
                </a:solidFill>
                <a:latin typeface="Times New Roman" pitchFamily="18" charset="0"/>
                <a:ea typeface="ＭＳ Ｐゴシック" pitchFamily="34" charset="-128"/>
                <a:cs typeface="Times New Roman" pitchFamily="18" charset="0"/>
              </a:rPr>
              <a:t> </a:t>
            </a:r>
            <a:r>
              <a:rPr lang="en-US" sz="2400" b="1" dirty="0" err="1" smtClean="0">
                <a:solidFill>
                  <a:srgbClr val="0000FF"/>
                </a:solidFill>
                <a:latin typeface="Times New Roman" pitchFamily="18" charset="0"/>
                <a:ea typeface="ＭＳ Ｐゴシック" pitchFamily="34" charset="-128"/>
                <a:cs typeface="Times New Roman" pitchFamily="18" charset="0"/>
              </a:rPr>
              <a:t>trong</a:t>
            </a:r>
            <a:r>
              <a:rPr lang="en-US" sz="2400" b="1" dirty="0" smtClean="0">
                <a:solidFill>
                  <a:srgbClr val="0000FF"/>
                </a:solidFill>
                <a:latin typeface="Times New Roman" pitchFamily="18" charset="0"/>
                <a:ea typeface="ＭＳ Ｐゴシック" pitchFamily="34" charset="-128"/>
                <a:cs typeface="Times New Roman" pitchFamily="18" charset="0"/>
              </a:rPr>
              <a:t> </a:t>
            </a:r>
            <a:r>
              <a:rPr lang="en-US" sz="2400" b="1" dirty="0" err="1" smtClean="0">
                <a:solidFill>
                  <a:srgbClr val="0000FF"/>
                </a:solidFill>
                <a:latin typeface="Times New Roman" pitchFamily="18" charset="0"/>
                <a:ea typeface="ＭＳ Ｐゴシック" pitchFamily="34" charset="-128"/>
                <a:cs typeface="Times New Roman" pitchFamily="18" charset="0"/>
              </a:rPr>
              <a:t>những</a:t>
            </a:r>
            <a:r>
              <a:rPr lang="en-US" sz="2400" b="1" dirty="0" smtClean="0">
                <a:solidFill>
                  <a:srgbClr val="0000FF"/>
                </a:solidFill>
                <a:latin typeface="Times New Roman" pitchFamily="18" charset="0"/>
                <a:ea typeface="ＭＳ Ｐゴシック" pitchFamily="34" charset="-128"/>
                <a:cs typeface="Times New Roman" pitchFamily="18" charset="0"/>
              </a:rPr>
              <a:t> </a:t>
            </a:r>
            <a:r>
              <a:rPr lang="en-US" sz="2400" b="1" dirty="0" err="1" smtClean="0">
                <a:solidFill>
                  <a:srgbClr val="0000FF"/>
                </a:solidFill>
                <a:latin typeface="Times New Roman" pitchFamily="18" charset="0"/>
                <a:ea typeface="ＭＳ Ｐゴシック" pitchFamily="34" charset="-128"/>
                <a:cs typeface="Times New Roman" pitchFamily="18" charset="0"/>
              </a:rPr>
              <a:t>người</a:t>
            </a:r>
            <a:r>
              <a:rPr lang="en-US" sz="2400" b="1" dirty="0" smtClean="0">
                <a:solidFill>
                  <a:srgbClr val="0000FF"/>
                </a:solidFill>
                <a:latin typeface="Times New Roman" pitchFamily="18" charset="0"/>
                <a:ea typeface="ＭＳ Ｐゴシック" pitchFamily="34" charset="-128"/>
                <a:cs typeface="Times New Roman" pitchFamily="18" charset="0"/>
              </a:rPr>
              <a:t> tin </a:t>
            </a:r>
            <a:r>
              <a:rPr lang="en-US" sz="2400" b="1" dirty="0" err="1" smtClean="0">
                <a:solidFill>
                  <a:srgbClr val="0000FF"/>
                </a:solidFill>
                <a:latin typeface="Times New Roman" pitchFamily="18" charset="0"/>
                <a:ea typeface="ＭＳ Ｐゴシック" pitchFamily="34" charset="-128"/>
                <a:cs typeface="Times New Roman" pitchFamily="18" charset="0"/>
              </a:rPr>
              <a:t>Chúa</a:t>
            </a:r>
            <a:r>
              <a:rPr lang="en-US" sz="2400" b="1" dirty="0" smtClean="0">
                <a:solidFill>
                  <a:srgbClr val="0000FF"/>
                </a:solidFill>
                <a:latin typeface="Times New Roman" pitchFamily="18" charset="0"/>
                <a:ea typeface="ＭＳ Ｐゴシック" pitchFamily="34" charset="-128"/>
                <a:cs typeface="Times New Roman" pitchFamily="18" charset="0"/>
              </a:rPr>
              <a:t> do </a:t>
            </a:r>
            <a:r>
              <a:rPr lang="en-US" sz="2400" b="1" dirty="0" err="1" smtClean="0">
                <a:solidFill>
                  <a:srgbClr val="0000FF"/>
                </a:solidFill>
                <a:latin typeface="Times New Roman" pitchFamily="18" charset="0"/>
                <a:ea typeface="ＭＳ Ｐゴシック" pitchFamily="34" charset="-128"/>
                <a:cs typeface="Times New Roman" pitchFamily="18" charset="0"/>
              </a:rPr>
              <a:t>Phao-lô</a:t>
            </a:r>
            <a:r>
              <a:rPr lang="en-US" sz="2400" b="1" dirty="0" smtClean="0">
                <a:solidFill>
                  <a:srgbClr val="0000FF"/>
                </a:solidFill>
                <a:latin typeface="Times New Roman" pitchFamily="18" charset="0"/>
                <a:ea typeface="ＭＳ Ｐゴシック" pitchFamily="34" charset="-128"/>
                <a:cs typeface="Times New Roman" pitchFamily="18" charset="0"/>
              </a:rPr>
              <a:t> </a:t>
            </a:r>
            <a:r>
              <a:rPr lang="en-US" sz="2400" b="1" dirty="0" err="1" smtClean="0">
                <a:solidFill>
                  <a:srgbClr val="0000FF"/>
                </a:solidFill>
                <a:latin typeface="Times New Roman" pitchFamily="18" charset="0"/>
                <a:ea typeface="ＭＳ Ｐゴシック" pitchFamily="34" charset="-128"/>
                <a:cs typeface="Times New Roman" pitchFamily="18" charset="0"/>
              </a:rPr>
              <a:t>làm</a:t>
            </a:r>
            <a:r>
              <a:rPr lang="en-US" sz="2400" b="1" dirty="0" smtClean="0">
                <a:solidFill>
                  <a:srgbClr val="0000FF"/>
                </a:solidFill>
                <a:latin typeface="Times New Roman" pitchFamily="18" charset="0"/>
                <a:ea typeface="ＭＳ Ｐゴシック" pitchFamily="34" charset="-128"/>
                <a:cs typeface="Times New Roman" pitchFamily="18" charset="0"/>
              </a:rPr>
              <a:t> </a:t>
            </a:r>
            <a:r>
              <a:rPr lang="en-US" sz="2400" b="1" dirty="0" err="1" smtClean="0">
                <a:solidFill>
                  <a:srgbClr val="0000FF"/>
                </a:solidFill>
                <a:latin typeface="Times New Roman" pitchFamily="18" charset="0"/>
                <a:ea typeface="ＭＳ Ｐゴシック" pitchFamily="34" charset="-128"/>
                <a:cs typeface="Times New Roman" pitchFamily="18" charset="0"/>
              </a:rPr>
              <a:t>chứng</a:t>
            </a:r>
            <a:r>
              <a:rPr lang="en-US" altLang="ja-JP" sz="2400" b="1" dirty="0" smtClean="0">
                <a:solidFill>
                  <a:srgbClr val="0000FF"/>
                </a:solidFill>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khi</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Phao-lô</a:t>
            </a:r>
            <a:r>
              <a:rPr lang="en-US" altLang="ja-JP" sz="2400" b="1" dirty="0" smtClean="0">
                <a:latin typeface="Times New Roman" pitchFamily="18" charset="0"/>
                <a:ea typeface="ＭＳ Ｐゴシック" pitchFamily="34" charset="-128"/>
                <a:cs typeface="Times New Roman" pitchFamily="18" charset="0"/>
              </a:rPr>
              <a:t> ở </a:t>
            </a:r>
            <a:r>
              <a:rPr lang="en-US" altLang="ja-JP" sz="2400" b="1" dirty="0" err="1" smtClean="0">
                <a:latin typeface="Times New Roman" pitchFamily="18" charset="0"/>
                <a:ea typeface="ＭＳ Ｐゴシック" pitchFamily="34" charset="-128"/>
                <a:cs typeface="Times New Roman" pitchFamily="18" charset="0"/>
              </a:rPr>
              <a:t>tại</a:t>
            </a:r>
            <a:r>
              <a:rPr lang="en-US" altLang="ja-JP" sz="2400" b="1" dirty="0" smtClean="0">
                <a:latin typeface="Times New Roman" pitchFamily="18" charset="0"/>
                <a:ea typeface="ＭＳ Ｐゴシック" pitchFamily="34" charset="-128"/>
                <a:cs typeface="Times New Roman" pitchFamily="18" charset="0"/>
              </a:rPr>
              <a:t> Lit-</a:t>
            </a:r>
            <a:r>
              <a:rPr lang="en-US" altLang="ja-JP" sz="2400" b="1" dirty="0" err="1" smtClean="0">
                <a:latin typeface="Times New Roman" pitchFamily="18" charset="0"/>
                <a:ea typeface="ＭＳ Ｐゴシック" pitchFamily="34" charset="-128"/>
                <a:cs typeface="Times New Roman" pitchFamily="18" charset="0"/>
              </a:rPr>
              <a:t>trơ</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trong</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hành</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trình</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truyền</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giáo</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thứ</a:t>
            </a:r>
            <a:r>
              <a:rPr lang="en-US" altLang="ja-JP" sz="2400" b="1" dirty="0" smtClean="0">
                <a:latin typeface="Times New Roman" pitchFamily="18" charset="0"/>
                <a:ea typeface="ＭＳ Ｐゴシック" pitchFamily="34" charset="-128"/>
                <a:cs typeface="Times New Roman" pitchFamily="18" charset="0"/>
              </a:rPr>
              <a:t> 1 (</a:t>
            </a:r>
            <a:r>
              <a:rPr lang="en-US" altLang="ja-JP" sz="2400" b="1" dirty="0" err="1" smtClean="0">
                <a:latin typeface="Times New Roman" pitchFamily="18" charset="0"/>
                <a:ea typeface="ＭＳ Ｐゴシック" pitchFamily="34" charset="-128"/>
                <a:cs typeface="Times New Roman" pitchFamily="18" charset="0"/>
              </a:rPr>
              <a:t>Công</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vụ</a:t>
            </a:r>
            <a:r>
              <a:rPr lang="en-US" altLang="ja-JP" sz="2400" b="1" dirty="0" smtClean="0">
                <a:latin typeface="Times New Roman" pitchFamily="18" charset="0"/>
                <a:ea typeface="ＭＳ Ｐゴシック" pitchFamily="34" charset="-128"/>
                <a:cs typeface="Times New Roman" pitchFamily="18" charset="0"/>
              </a:rPr>
              <a:t> 14:8-20), </a:t>
            </a:r>
            <a:r>
              <a:rPr lang="en-US" altLang="ja-JP" sz="2400" b="1" dirty="0" err="1" smtClean="0">
                <a:latin typeface="Times New Roman" pitchFamily="18" charset="0"/>
                <a:ea typeface="ＭＳ Ｐゴシック" pitchFamily="34" charset="-128"/>
                <a:cs typeface="Times New Roman" pitchFamily="18" charset="0"/>
              </a:rPr>
              <a:t>rồi</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tham</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gia</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vào</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hành</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trình</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truyền</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giáo</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thứ</a:t>
            </a:r>
            <a:r>
              <a:rPr lang="en-US" altLang="ja-JP" sz="2400" b="1" dirty="0" smtClean="0">
                <a:latin typeface="Times New Roman" pitchFamily="18" charset="0"/>
                <a:ea typeface="ＭＳ Ｐゴシック" pitchFamily="34" charset="-128"/>
                <a:cs typeface="Times New Roman" pitchFamily="18" charset="0"/>
              </a:rPr>
              <a:t> 2 (</a:t>
            </a:r>
            <a:r>
              <a:rPr lang="en-US" altLang="ja-JP" sz="2400" b="1" dirty="0" err="1" smtClean="0">
                <a:latin typeface="Times New Roman" pitchFamily="18" charset="0"/>
                <a:ea typeface="ＭＳ Ｐゴシック" pitchFamily="34" charset="-128"/>
                <a:cs typeface="Times New Roman" pitchFamily="18" charset="0"/>
              </a:rPr>
              <a:t>Công</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vụ</a:t>
            </a:r>
            <a:r>
              <a:rPr lang="en-US" altLang="ja-JP" sz="2400" b="1" dirty="0" smtClean="0">
                <a:latin typeface="Times New Roman" pitchFamily="18" charset="0"/>
                <a:ea typeface="ＭＳ Ｐゴシック" pitchFamily="34" charset="-128"/>
                <a:cs typeface="Times New Roman" pitchFamily="18" charset="0"/>
              </a:rPr>
              <a:t> 16:1-3)</a:t>
            </a:r>
          </a:p>
          <a:p>
            <a:pPr marL="269875" indent="-257175" eaLnBrk="1" hangingPunct="1">
              <a:lnSpc>
                <a:spcPct val="80000"/>
              </a:lnSpc>
              <a:spcBef>
                <a:spcPct val="50000"/>
              </a:spcBef>
              <a:buFontTx/>
              <a:buChar char="•"/>
            </a:pPr>
            <a:r>
              <a:rPr lang="en-US" sz="2400" b="1" dirty="0" err="1" smtClean="0">
                <a:solidFill>
                  <a:schemeClr val="tx2"/>
                </a:solidFill>
                <a:latin typeface="Times New Roman" pitchFamily="18" charset="0"/>
                <a:ea typeface="ＭＳ Ｐゴシック" pitchFamily="34" charset="-128"/>
                <a:cs typeface="Times New Roman" pitchFamily="18" charset="0"/>
              </a:rPr>
              <a:t>Phao-lô</a:t>
            </a:r>
            <a:r>
              <a:rPr lang="en-US" sz="2400" b="1" dirty="0" smtClean="0">
                <a:solidFill>
                  <a:schemeClr val="tx2"/>
                </a:solidFill>
                <a:latin typeface="Times New Roman" pitchFamily="18" charset="0"/>
                <a:ea typeface="ＭＳ Ｐゴシック" pitchFamily="34" charset="-128"/>
                <a:cs typeface="Times New Roman" pitchFamily="18" charset="0"/>
              </a:rPr>
              <a:t> </a:t>
            </a:r>
            <a:r>
              <a:rPr lang="en-US" sz="2400" b="1" dirty="0" err="1" smtClean="0">
                <a:solidFill>
                  <a:schemeClr val="tx2"/>
                </a:solidFill>
                <a:latin typeface="Times New Roman" pitchFamily="18" charset="0"/>
                <a:ea typeface="ＭＳ Ｐゴシック" pitchFamily="34" charset="-128"/>
                <a:cs typeface="Times New Roman" pitchFamily="18" charset="0"/>
              </a:rPr>
              <a:t>gọi</a:t>
            </a:r>
            <a:r>
              <a:rPr lang="en-US" sz="2400" b="1" dirty="0" smtClean="0">
                <a:solidFill>
                  <a:schemeClr val="tx2"/>
                </a:solidFill>
                <a:latin typeface="Times New Roman" pitchFamily="18" charset="0"/>
                <a:ea typeface="ＭＳ Ｐゴシック" pitchFamily="34" charset="-128"/>
                <a:cs typeface="Times New Roman" pitchFamily="18" charset="0"/>
              </a:rPr>
              <a:t> </a:t>
            </a:r>
            <a:r>
              <a:rPr lang="en-US" sz="2400" b="1" dirty="0" err="1" smtClean="0">
                <a:solidFill>
                  <a:schemeClr val="tx2"/>
                </a:solidFill>
                <a:latin typeface="Times New Roman" pitchFamily="18" charset="0"/>
                <a:ea typeface="ＭＳ Ｐゴシック" pitchFamily="34" charset="-128"/>
                <a:cs typeface="Times New Roman" pitchFamily="18" charset="0"/>
              </a:rPr>
              <a:t>Timôthê</a:t>
            </a:r>
            <a:r>
              <a:rPr lang="en-US" sz="2400" b="1" dirty="0" smtClean="0">
                <a:solidFill>
                  <a:schemeClr val="tx2"/>
                </a:solidFill>
                <a:latin typeface="Times New Roman" pitchFamily="18" charset="0"/>
                <a:ea typeface="ＭＳ Ｐゴシック" pitchFamily="34" charset="-128"/>
                <a:cs typeface="Times New Roman" pitchFamily="18" charset="0"/>
              </a:rPr>
              <a:t> </a:t>
            </a:r>
            <a:r>
              <a:rPr lang="en-US" sz="2400" b="1" dirty="0" err="1" smtClean="0">
                <a:solidFill>
                  <a:schemeClr val="tx2"/>
                </a:solidFill>
                <a:latin typeface="Times New Roman" pitchFamily="18" charset="0"/>
                <a:ea typeface="ＭＳ Ｐゴシック" pitchFamily="34" charset="-128"/>
                <a:cs typeface="Times New Roman" pitchFamily="18" charset="0"/>
              </a:rPr>
              <a:t>là</a:t>
            </a:r>
            <a:r>
              <a:rPr lang="en-US" sz="2400" b="1" dirty="0" smtClean="0">
                <a:latin typeface="Times New Roman" pitchFamily="18" charset="0"/>
                <a:ea typeface="ＭＳ Ｐゴシック" pitchFamily="34" charset="-128"/>
                <a:cs typeface="Times New Roman" pitchFamily="18" charset="0"/>
              </a:rPr>
              <a:t>: </a:t>
            </a:r>
          </a:p>
          <a:p>
            <a:pPr marL="914400" lvl="1" indent="-457200">
              <a:lnSpc>
                <a:spcPct val="80000"/>
              </a:lnSpc>
              <a:spcBef>
                <a:spcPct val="50000"/>
              </a:spcBef>
              <a:buFontTx/>
              <a:buAutoNum type="alphaLcParenR"/>
            </a:pPr>
            <a:r>
              <a:rPr lang="ja-JP" altLang="en-US" sz="2400" b="1" i="1" smtClean="0">
                <a:solidFill>
                  <a:schemeClr val="accent1"/>
                </a:solidFill>
                <a:latin typeface="Times New Roman" pitchFamily="18" charset="0"/>
                <a:ea typeface="ＭＳ Ｐゴシック" pitchFamily="34" charset="-128"/>
                <a:cs typeface="Times New Roman" pitchFamily="18" charset="0"/>
              </a:rPr>
              <a:t>“</a:t>
            </a:r>
            <a:r>
              <a:rPr lang="vi-VN" sz="2400" b="1" i="1" dirty="0" smtClean="0">
                <a:solidFill>
                  <a:schemeClr val="accent1"/>
                </a:solidFill>
                <a:latin typeface="Times New Roman" pitchFamily="18" charset="0"/>
                <a:cs typeface="Times New Roman" pitchFamily="18" charset="0"/>
              </a:rPr>
              <a:t>con thật của ta trong đức tin</a:t>
            </a:r>
            <a:r>
              <a:rPr lang="en-US" sz="2400" b="1" i="1" dirty="0" smtClean="0">
                <a:solidFill>
                  <a:schemeClr val="accent1"/>
                </a:solidFill>
                <a:latin typeface="Times New Roman" pitchFamily="18" charset="0"/>
                <a:cs typeface="Times New Roman" pitchFamily="18" charset="0"/>
              </a:rPr>
              <a:t>, con </a:t>
            </a:r>
            <a:r>
              <a:rPr lang="en-US" sz="2400" b="1" i="1" dirty="0" err="1" smtClean="0">
                <a:solidFill>
                  <a:schemeClr val="accent1"/>
                </a:solidFill>
                <a:latin typeface="Times New Roman" pitchFamily="18" charset="0"/>
                <a:cs typeface="Times New Roman" pitchFamily="18" charset="0"/>
              </a:rPr>
              <a:t>rất</a:t>
            </a:r>
            <a:r>
              <a:rPr lang="en-US" sz="2400" b="1" i="1" dirty="0" smtClean="0">
                <a:solidFill>
                  <a:schemeClr val="accent1"/>
                </a:solidFill>
                <a:latin typeface="Times New Roman" pitchFamily="18" charset="0"/>
                <a:cs typeface="Times New Roman" pitchFamily="18" charset="0"/>
              </a:rPr>
              <a:t> </a:t>
            </a:r>
            <a:r>
              <a:rPr lang="en-US" sz="2400" b="1" i="1" dirty="0" err="1" smtClean="0">
                <a:solidFill>
                  <a:schemeClr val="accent1"/>
                </a:solidFill>
                <a:latin typeface="Times New Roman" pitchFamily="18" charset="0"/>
                <a:cs typeface="Times New Roman" pitchFamily="18" charset="0"/>
              </a:rPr>
              <a:t>yêu</a:t>
            </a:r>
            <a:r>
              <a:rPr lang="en-US" sz="2400" b="1" i="1" dirty="0" smtClean="0">
                <a:solidFill>
                  <a:schemeClr val="accent1"/>
                </a:solidFill>
                <a:latin typeface="Times New Roman" pitchFamily="18" charset="0"/>
                <a:cs typeface="Times New Roman" pitchFamily="18" charset="0"/>
              </a:rPr>
              <a:t> </a:t>
            </a:r>
            <a:r>
              <a:rPr lang="en-US" sz="2400" b="1" i="1" dirty="0" err="1" smtClean="0">
                <a:solidFill>
                  <a:schemeClr val="accent1"/>
                </a:solidFill>
                <a:latin typeface="Times New Roman" pitchFamily="18" charset="0"/>
                <a:cs typeface="Times New Roman" pitchFamily="18" charset="0"/>
              </a:rPr>
              <a:t>dấu</a:t>
            </a:r>
            <a:r>
              <a:rPr lang="en-US" sz="2400" b="1" i="1" dirty="0" smtClean="0">
                <a:solidFill>
                  <a:schemeClr val="accent1"/>
                </a:solidFill>
                <a:latin typeface="Times New Roman" pitchFamily="18" charset="0"/>
                <a:cs typeface="Times New Roman" pitchFamily="18" charset="0"/>
              </a:rPr>
              <a:t>, </a:t>
            </a:r>
            <a:r>
              <a:rPr lang="en-US" sz="2400" b="1" i="1" dirty="0" err="1" smtClean="0">
                <a:solidFill>
                  <a:schemeClr val="accent1"/>
                </a:solidFill>
                <a:latin typeface="Times New Roman" pitchFamily="18" charset="0"/>
                <a:cs typeface="Times New Roman" pitchFamily="18" charset="0"/>
              </a:rPr>
              <a:t>trung</a:t>
            </a:r>
            <a:r>
              <a:rPr lang="en-US" sz="2400" b="1" i="1" dirty="0" smtClean="0">
                <a:solidFill>
                  <a:schemeClr val="accent1"/>
                </a:solidFill>
                <a:latin typeface="Times New Roman" pitchFamily="18" charset="0"/>
                <a:cs typeface="Times New Roman" pitchFamily="18" charset="0"/>
              </a:rPr>
              <a:t> </a:t>
            </a:r>
            <a:r>
              <a:rPr lang="en-US" sz="2400" b="1" i="1" dirty="0" err="1" smtClean="0">
                <a:solidFill>
                  <a:schemeClr val="accent1"/>
                </a:solidFill>
                <a:latin typeface="Times New Roman" pitchFamily="18" charset="0"/>
                <a:cs typeface="Times New Roman" pitchFamily="18" charset="0"/>
              </a:rPr>
              <a:t>thành</a:t>
            </a:r>
            <a:r>
              <a:rPr lang="en-US" sz="2400" b="1" i="1" dirty="0" smtClean="0">
                <a:solidFill>
                  <a:schemeClr val="accent1"/>
                </a:solidFill>
                <a:latin typeface="Times New Roman" pitchFamily="18" charset="0"/>
                <a:cs typeface="Times New Roman" pitchFamily="18" charset="0"/>
              </a:rPr>
              <a:t> </a:t>
            </a:r>
            <a:r>
              <a:rPr lang="en-US" sz="2400" b="1" i="1" dirty="0" err="1" smtClean="0">
                <a:solidFill>
                  <a:schemeClr val="accent1"/>
                </a:solidFill>
                <a:latin typeface="Times New Roman" pitchFamily="18" charset="0"/>
                <a:cs typeface="Times New Roman" pitchFamily="18" charset="0"/>
              </a:rPr>
              <a:t>trong</a:t>
            </a:r>
            <a:r>
              <a:rPr lang="en-US" sz="2400" b="1" i="1" dirty="0" smtClean="0">
                <a:solidFill>
                  <a:schemeClr val="accent1"/>
                </a:solidFill>
                <a:latin typeface="Times New Roman" pitchFamily="18" charset="0"/>
                <a:cs typeface="Times New Roman" pitchFamily="18" charset="0"/>
              </a:rPr>
              <a:t> </a:t>
            </a:r>
            <a:r>
              <a:rPr lang="en-US" sz="2400" b="1" i="1" dirty="0" err="1" smtClean="0">
                <a:solidFill>
                  <a:schemeClr val="accent1"/>
                </a:solidFill>
                <a:latin typeface="Times New Roman" pitchFamily="18" charset="0"/>
                <a:cs typeface="Times New Roman" pitchFamily="18" charset="0"/>
              </a:rPr>
              <a:t>Chúa</a:t>
            </a:r>
            <a:r>
              <a:rPr lang="ja-JP" altLang="en-US" sz="2400" b="1" i="1" smtClean="0">
                <a:solidFill>
                  <a:schemeClr val="accent1"/>
                </a:solidFill>
                <a:latin typeface="Times New Roman" pitchFamily="18" charset="0"/>
                <a:ea typeface="ＭＳ Ｐゴシック" pitchFamily="34" charset="-128"/>
                <a:cs typeface="Times New Roman" pitchFamily="18" charset="0"/>
              </a:rPr>
              <a:t>”</a:t>
            </a:r>
            <a:r>
              <a:rPr lang="en-US" altLang="ja-JP" sz="2400" b="1" i="1" dirty="0" smtClean="0">
                <a:solidFill>
                  <a:schemeClr val="accent1"/>
                </a:solidFill>
                <a:latin typeface="Times New Roman" pitchFamily="18" charset="0"/>
                <a:ea typeface="ＭＳ Ｐゴシック" pitchFamily="34" charset="-128"/>
                <a:cs typeface="Times New Roman" pitchFamily="18" charset="0"/>
              </a:rPr>
              <a:t>  </a:t>
            </a:r>
            <a:r>
              <a:rPr lang="en-US" b="1" dirty="0" smtClean="0">
                <a:latin typeface="Times New Roman" pitchFamily="18" charset="0"/>
                <a:ea typeface="ＭＳ Ｐゴシック" pitchFamily="34" charset="-128"/>
                <a:cs typeface="Times New Roman" pitchFamily="18" charset="0"/>
              </a:rPr>
              <a:t>(1 Cor. 4:17; 1 Tim. 1:2; 2 Tim. 1:2)</a:t>
            </a:r>
          </a:p>
          <a:p>
            <a:pPr marL="914400" lvl="1" indent="-457200">
              <a:lnSpc>
                <a:spcPct val="80000"/>
              </a:lnSpc>
              <a:spcBef>
                <a:spcPct val="50000"/>
              </a:spcBef>
              <a:buFontTx/>
              <a:buAutoNum type="alphaLcParenR"/>
            </a:pPr>
            <a:r>
              <a:rPr lang="ja-JP" altLang="en-US" sz="2400" b="1" smtClean="0">
                <a:latin typeface="Times New Roman" pitchFamily="18" charset="0"/>
                <a:ea typeface="ＭＳ Ｐゴシック" pitchFamily="34" charset="-128"/>
                <a:cs typeface="Times New Roman" pitchFamily="18" charset="0"/>
              </a:rPr>
              <a:t>“</a:t>
            </a:r>
            <a:r>
              <a:rPr lang="en-US" sz="2400" b="1" i="1" dirty="0" err="1" smtClean="0">
                <a:solidFill>
                  <a:schemeClr val="accent1"/>
                </a:solidFill>
                <a:latin typeface="Times New Roman" pitchFamily="18" charset="0"/>
                <a:cs typeface="Times New Roman" pitchFamily="18" charset="0"/>
              </a:rPr>
              <a:t>anh</a:t>
            </a:r>
            <a:r>
              <a:rPr lang="en-US" sz="2400" b="1" i="1" dirty="0" smtClean="0">
                <a:solidFill>
                  <a:schemeClr val="accent1"/>
                </a:solidFill>
                <a:latin typeface="Times New Roman" pitchFamily="18" charset="0"/>
                <a:cs typeface="Times New Roman" pitchFamily="18" charset="0"/>
              </a:rPr>
              <a:t> </a:t>
            </a:r>
            <a:r>
              <a:rPr lang="en-US" sz="2400" b="1" i="1" dirty="0" err="1" smtClean="0">
                <a:solidFill>
                  <a:schemeClr val="accent1"/>
                </a:solidFill>
                <a:latin typeface="Times New Roman" pitchFamily="18" charset="0"/>
                <a:cs typeface="Times New Roman" pitchFamily="18" charset="0"/>
              </a:rPr>
              <a:t>em</a:t>
            </a:r>
            <a:r>
              <a:rPr lang="en-US" sz="2400" b="1" i="1" dirty="0" smtClean="0">
                <a:solidFill>
                  <a:schemeClr val="accent1"/>
                </a:solidFill>
                <a:latin typeface="Times New Roman" pitchFamily="18" charset="0"/>
                <a:cs typeface="Times New Roman" pitchFamily="18" charset="0"/>
              </a:rPr>
              <a:t> </a:t>
            </a:r>
            <a:r>
              <a:rPr lang="en-US" sz="2400" b="1" i="1" dirty="0" err="1" smtClean="0">
                <a:solidFill>
                  <a:schemeClr val="accent1"/>
                </a:solidFill>
                <a:latin typeface="Times New Roman" pitchFamily="18" charset="0"/>
                <a:cs typeface="Times New Roman" pitchFamily="18" charset="0"/>
              </a:rPr>
              <a:t>chúng</a:t>
            </a:r>
            <a:r>
              <a:rPr lang="en-US" sz="2400" b="1" i="1" dirty="0" smtClean="0">
                <a:solidFill>
                  <a:schemeClr val="accent1"/>
                </a:solidFill>
                <a:latin typeface="Times New Roman" pitchFamily="18" charset="0"/>
                <a:cs typeface="Times New Roman" pitchFamily="18" charset="0"/>
              </a:rPr>
              <a:t> </a:t>
            </a:r>
            <a:r>
              <a:rPr lang="en-US" sz="2400" b="1" i="1" dirty="0" err="1" smtClean="0">
                <a:solidFill>
                  <a:schemeClr val="accent1"/>
                </a:solidFill>
                <a:latin typeface="Times New Roman" pitchFamily="18" charset="0"/>
                <a:cs typeface="Times New Roman" pitchFamily="18" charset="0"/>
              </a:rPr>
              <a:t>tôi</a:t>
            </a:r>
            <a:r>
              <a:rPr lang="en-US" sz="2400" b="1" i="1" dirty="0" smtClean="0">
                <a:solidFill>
                  <a:schemeClr val="accent1"/>
                </a:solidFill>
                <a:latin typeface="Times New Roman" pitchFamily="18" charset="0"/>
                <a:cs typeface="Times New Roman" pitchFamily="18" charset="0"/>
              </a:rPr>
              <a:t>, </a:t>
            </a:r>
            <a:r>
              <a:rPr lang="en-US" sz="2400" b="1" i="1" dirty="0" err="1" smtClean="0">
                <a:solidFill>
                  <a:schemeClr val="accent1"/>
                </a:solidFill>
                <a:latin typeface="Times New Roman" pitchFamily="18" charset="0"/>
                <a:cs typeface="Times New Roman" pitchFamily="18" charset="0"/>
              </a:rPr>
              <a:t>tôi</a:t>
            </a:r>
            <a:r>
              <a:rPr lang="en-US" sz="2400" b="1" i="1" dirty="0" smtClean="0">
                <a:solidFill>
                  <a:schemeClr val="accent1"/>
                </a:solidFill>
                <a:latin typeface="Times New Roman" pitchFamily="18" charset="0"/>
                <a:cs typeface="Times New Roman" pitchFamily="18" charset="0"/>
              </a:rPr>
              <a:t> </a:t>
            </a:r>
            <a:r>
              <a:rPr lang="en-US" sz="2400" b="1" i="1" dirty="0" err="1" smtClean="0">
                <a:solidFill>
                  <a:schemeClr val="accent1"/>
                </a:solidFill>
                <a:latin typeface="Times New Roman" pitchFamily="18" charset="0"/>
                <a:cs typeface="Times New Roman" pitchFamily="18" charset="0"/>
              </a:rPr>
              <a:t>tớ</a:t>
            </a:r>
            <a:r>
              <a:rPr lang="en-US" sz="2400" b="1" i="1" dirty="0" smtClean="0">
                <a:solidFill>
                  <a:schemeClr val="accent1"/>
                </a:solidFill>
                <a:latin typeface="Times New Roman" pitchFamily="18" charset="0"/>
                <a:cs typeface="Times New Roman" pitchFamily="18" charset="0"/>
              </a:rPr>
              <a:t> </a:t>
            </a:r>
            <a:r>
              <a:rPr lang="en-US" sz="2400" b="1" i="1" dirty="0" err="1" smtClean="0">
                <a:solidFill>
                  <a:schemeClr val="accent1"/>
                </a:solidFill>
                <a:latin typeface="Times New Roman" pitchFamily="18" charset="0"/>
                <a:cs typeface="Times New Roman" pitchFamily="18" charset="0"/>
              </a:rPr>
              <a:t>của</a:t>
            </a:r>
            <a:r>
              <a:rPr lang="en-US" sz="2400" b="1" i="1" dirty="0" smtClean="0">
                <a:solidFill>
                  <a:schemeClr val="accent1"/>
                </a:solidFill>
                <a:latin typeface="Times New Roman" pitchFamily="18" charset="0"/>
                <a:cs typeface="Times New Roman" pitchFamily="18" charset="0"/>
              </a:rPr>
              <a:t> </a:t>
            </a:r>
            <a:r>
              <a:rPr lang="en-US" sz="2400" b="1" i="1" dirty="0" err="1" smtClean="0">
                <a:solidFill>
                  <a:schemeClr val="accent1"/>
                </a:solidFill>
                <a:latin typeface="Times New Roman" pitchFamily="18" charset="0"/>
                <a:cs typeface="Times New Roman" pitchFamily="18" charset="0"/>
              </a:rPr>
              <a:t>Đức</a:t>
            </a:r>
            <a:r>
              <a:rPr lang="en-US" sz="2400" b="1" i="1" dirty="0" smtClean="0">
                <a:solidFill>
                  <a:schemeClr val="accent1"/>
                </a:solidFill>
                <a:latin typeface="Times New Roman" pitchFamily="18" charset="0"/>
                <a:cs typeface="Times New Roman" pitchFamily="18" charset="0"/>
              </a:rPr>
              <a:t> </a:t>
            </a:r>
            <a:r>
              <a:rPr lang="en-US" sz="2400" b="1" i="1" dirty="0" err="1" smtClean="0">
                <a:solidFill>
                  <a:schemeClr val="accent1"/>
                </a:solidFill>
                <a:latin typeface="Times New Roman" pitchFamily="18" charset="0"/>
                <a:cs typeface="Times New Roman" pitchFamily="18" charset="0"/>
              </a:rPr>
              <a:t>Chúa</a:t>
            </a:r>
            <a:r>
              <a:rPr lang="en-US" sz="2400" b="1" i="1" dirty="0" smtClean="0">
                <a:solidFill>
                  <a:schemeClr val="accent1"/>
                </a:solidFill>
                <a:latin typeface="Times New Roman" pitchFamily="18" charset="0"/>
                <a:cs typeface="Times New Roman" pitchFamily="18" charset="0"/>
              </a:rPr>
              <a:t> </a:t>
            </a:r>
            <a:r>
              <a:rPr lang="en-US" sz="2400" b="1" i="1" dirty="0" err="1" smtClean="0">
                <a:solidFill>
                  <a:schemeClr val="accent1"/>
                </a:solidFill>
                <a:latin typeface="Times New Roman" pitchFamily="18" charset="0"/>
                <a:cs typeface="Times New Roman" pitchFamily="18" charset="0"/>
              </a:rPr>
              <a:t>Trời</a:t>
            </a:r>
            <a:r>
              <a:rPr lang="ja-JP" altLang="en-US" sz="2400" b="1" smtClean="0">
                <a:latin typeface="Times New Roman" pitchFamily="18" charset="0"/>
                <a:ea typeface="ＭＳ Ｐゴシック" pitchFamily="34" charset="-128"/>
                <a:cs typeface="Times New Roman" pitchFamily="18" charset="0"/>
              </a:rPr>
              <a:t>”</a:t>
            </a:r>
            <a:r>
              <a:rPr lang="en-US" altLang="ja-JP" sz="2400" b="1" dirty="0" smtClean="0">
                <a:latin typeface="Times New Roman" pitchFamily="18" charset="0"/>
                <a:ea typeface="ＭＳ Ｐゴシック" pitchFamily="34" charset="-128"/>
                <a:cs typeface="Times New Roman" pitchFamily="18" charset="0"/>
              </a:rPr>
              <a:t> (</a:t>
            </a:r>
            <a:r>
              <a:rPr lang="en-US" altLang="ja-JP" sz="2400" b="1" dirty="0" err="1" smtClean="0">
                <a:latin typeface="Times New Roman" pitchFamily="18" charset="0"/>
                <a:ea typeface="ＭＳ Ｐゴシック" pitchFamily="34" charset="-128"/>
                <a:cs typeface="Times New Roman" pitchFamily="18" charset="0"/>
              </a:rPr>
              <a:t>Rô</a:t>
            </a:r>
            <a:r>
              <a:rPr lang="en-US" altLang="ja-JP" sz="2400" b="1" dirty="0" smtClean="0">
                <a:latin typeface="Times New Roman" pitchFamily="18" charset="0"/>
                <a:ea typeface="ＭＳ Ｐゴシック" pitchFamily="34" charset="-128"/>
                <a:cs typeface="Times New Roman" pitchFamily="18" charset="0"/>
              </a:rPr>
              <a:t> 16:21; 1 </a:t>
            </a:r>
            <a:r>
              <a:rPr lang="en-US" altLang="ja-JP" sz="2400" b="1" dirty="0" err="1" smtClean="0">
                <a:latin typeface="Times New Roman" pitchFamily="18" charset="0"/>
                <a:ea typeface="ＭＳ Ｐゴシック" pitchFamily="34" charset="-128"/>
                <a:cs typeface="Times New Roman" pitchFamily="18" charset="0"/>
              </a:rPr>
              <a:t>Tê</a:t>
            </a:r>
            <a:r>
              <a:rPr lang="en-US" altLang="ja-JP" sz="2400" b="1" dirty="0" smtClean="0">
                <a:latin typeface="Times New Roman" pitchFamily="18" charset="0"/>
                <a:ea typeface="ＭＳ Ｐゴシック" pitchFamily="34" charset="-128"/>
                <a:cs typeface="Times New Roman" pitchFamily="18" charset="0"/>
              </a:rPr>
              <a:t> 3:2)</a:t>
            </a:r>
            <a:endParaRPr lang="en-US" sz="2400" b="1" dirty="0" smtClean="0">
              <a:latin typeface="Times New Roman" pitchFamily="18" charset="0"/>
              <a:ea typeface="ＭＳ Ｐゴシック" pitchFamily="34" charset="-128"/>
              <a:cs typeface="Times New Roman" pitchFamily="18" charset="0"/>
            </a:endParaRPr>
          </a:p>
        </p:txBody>
      </p:sp>
      <p:pic>
        <p:nvPicPr>
          <p:cNvPr id="203780" name="Picture 4" descr="BD05591_"/>
          <p:cNvPicPr>
            <a:picLocks noChangeAspect="1" noChangeArrowheads="1"/>
          </p:cNvPicPr>
          <p:nvPr/>
        </p:nvPicPr>
        <p:blipFill>
          <a:blip r:embed="rId2" cstate="print"/>
          <a:srcRect/>
          <a:stretch>
            <a:fillRect/>
          </a:stretch>
        </p:blipFill>
        <p:spPr bwMode="auto">
          <a:xfrm>
            <a:off x="7416800" y="0"/>
            <a:ext cx="17272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2" descr="Sanhedrin at Night"/>
          <p:cNvPicPr>
            <a:picLocks noChangeAspect="1" noChangeArrowheads="1"/>
          </p:cNvPicPr>
          <p:nvPr/>
        </p:nvPicPr>
        <p:blipFill>
          <a:blip r:embed="rId3" cstate="print">
            <a:lum bright="-12000"/>
          </a:blip>
          <a:srcRect r="5511"/>
          <a:stretch>
            <a:fillRect/>
          </a:stretch>
        </p:blipFill>
        <p:spPr bwMode="auto">
          <a:xfrm>
            <a:off x="0" y="0"/>
            <a:ext cx="9144000" cy="6980238"/>
          </a:xfrm>
          <a:prstGeom prst="rect">
            <a:avLst/>
          </a:prstGeom>
          <a:noFill/>
          <a:ln w="9525">
            <a:noFill/>
            <a:miter lim="800000"/>
            <a:headEnd/>
            <a:tailEnd/>
          </a:ln>
        </p:spPr>
      </p:pic>
      <p:sp>
        <p:nvSpPr>
          <p:cNvPr id="363523" name="Rectangle 3"/>
          <p:cNvSpPr>
            <a:spLocks noGrp="1" noChangeArrowheads="1"/>
          </p:cNvSpPr>
          <p:nvPr>
            <p:ph type="title"/>
          </p:nvPr>
        </p:nvSpPr>
        <p:spPr>
          <a:xfrm>
            <a:off x="685800" y="-76200"/>
            <a:ext cx="8305800" cy="1371600"/>
          </a:xfrm>
        </p:spPr>
        <p:txBody>
          <a:bodyPr/>
          <a:lstStyle/>
          <a:p>
            <a:pPr algn="l" eaLnBrk="1" hangingPunct="1">
              <a:defRPr/>
            </a:pPr>
            <a:r>
              <a:rPr lang="en-US" dirty="0" smtClean="0">
                <a:solidFill>
                  <a:schemeClr val="accent2">
                    <a:lumMod val="20000"/>
                    <a:lumOff val="80000"/>
                  </a:schemeClr>
                </a:solidFill>
              </a:rPr>
              <a:t>Elders led from the time of Moses</a:t>
            </a:r>
          </a:p>
        </p:txBody>
      </p:sp>
      <p:sp>
        <p:nvSpPr>
          <p:cNvPr id="363524" name="AutoShape 4"/>
          <p:cNvSpPr>
            <a:spLocks noChangeArrowheads="1"/>
          </p:cNvSpPr>
          <p:nvPr/>
        </p:nvSpPr>
        <p:spPr bwMode="auto">
          <a:xfrm>
            <a:off x="228600" y="3200400"/>
            <a:ext cx="2362200" cy="2590800"/>
          </a:xfrm>
          <a:prstGeom prst="verticalScroll">
            <a:avLst>
              <a:gd name="adj" fmla="val 12500"/>
            </a:avLst>
          </a:prstGeom>
          <a:solidFill>
            <a:schemeClr val="folHlink"/>
          </a:solidFill>
          <a:ln w="38100">
            <a:solidFill>
              <a:srgbClr val="000000"/>
            </a:solidFill>
            <a:round/>
            <a:headEnd/>
            <a:tailEnd/>
          </a:ln>
        </p:spPr>
        <p:txBody>
          <a:bodyPr wrap="none" anchor="ctr"/>
          <a:lstStyle/>
          <a:p>
            <a:pPr algn="ctr"/>
            <a:r>
              <a:rPr lang="en-US" sz="3600" dirty="0">
                <a:solidFill>
                  <a:schemeClr val="accent2">
                    <a:lumMod val="20000"/>
                    <a:lumOff val="80000"/>
                  </a:schemeClr>
                </a:solidFill>
                <a:latin typeface="Arial" pitchFamily="34" charset="0"/>
              </a:rPr>
              <a:t>Elders</a:t>
            </a:r>
            <a:br>
              <a:rPr lang="en-US" sz="3600" dirty="0">
                <a:solidFill>
                  <a:schemeClr val="accent2">
                    <a:lumMod val="20000"/>
                    <a:lumOff val="80000"/>
                  </a:schemeClr>
                </a:solidFill>
                <a:latin typeface="Arial" pitchFamily="34" charset="0"/>
              </a:rPr>
            </a:br>
            <a:r>
              <a:rPr lang="en-US" sz="3600" dirty="0">
                <a:solidFill>
                  <a:schemeClr val="accent2">
                    <a:lumMod val="20000"/>
                    <a:lumOff val="80000"/>
                  </a:schemeClr>
                </a:solidFill>
                <a:latin typeface="Arial" pitchFamily="34" charset="0"/>
              </a:rPr>
              <a:t>led with</a:t>
            </a:r>
            <a:br>
              <a:rPr lang="en-US" sz="3600" dirty="0">
                <a:solidFill>
                  <a:schemeClr val="accent2">
                    <a:lumMod val="20000"/>
                    <a:lumOff val="80000"/>
                  </a:schemeClr>
                </a:solidFill>
                <a:latin typeface="Arial" pitchFamily="34" charset="0"/>
              </a:rPr>
            </a:br>
            <a:r>
              <a:rPr lang="en-US" sz="3600" dirty="0">
                <a:solidFill>
                  <a:schemeClr val="accent2">
                    <a:lumMod val="20000"/>
                    <a:lumOff val="80000"/>
                  </a:schemeClr>
                </a:solidFill>
                <a:latin typeface="Arial" pitchFamily="34" charset="0"/>
              </a:rPr>
              <a:t>Moses</a:t>
            </a:r>
          </a:p>
          <a:p>
            <a:pPr algn="ctr"/>
            <a:r>
              <a:rPr lang="en-US" sz="3200" dirty="0">
                <a:solidFill>
                  <a:schemeClr val="accent2">
                    <a:lumMod val="20000"/>
                    <a:lumOff val="80000"/>
                  </a:schemeClr>
                </a:solidFill>
                <a:latin typeface="Arial" pitchFamily="34" charset="0"/>
              </a:rPr>
              <a:t>1400 BC</a:t>
            </a:r>
            <a:endParaRPr lang="en-US" sz="1800" b="0" dirty="0">
              <a:solidFill>
                <a:schemeClr val="accent2">
                  <a:lumMod val="20000"/>
                  <a:lumOff val="80000"/>
                </a:schemeClr>
              </a:solidFill>
              <a:latin typeface="Arial" pitchFamily="34" charset="0"/>
            </a:endParaRPr>
          </a:p>
        </p:txBody>
      </p:sp>
      <p:sp>
        <p:nvSpPr>
          <p:cNvPr id="257029" name="Text Box 5"/>
          <p:cNvSpPr txBox="1">
            <a:spLocks noChangeArrowheads="1"/>
          </p:cNvSpPr>
          <p:nvPr/>
        </p:nvSpPr>
        <p:spPr bwMode="auto">
          <a:xfrm>
            <a:off x="3489325" y="1865313"/>
            <a:ext cx="184150" cy="366712"/>
          </a:xfrm>
          <a:prstGeom prst="rect">
            <a:avLst/>
          </a:prstGeom>
          <a:noFill/>
          <a:ln w="9525">
            <a:noFill/>
            <a:miter lim="800000"/>
            <a:headEnd/>
            <a:tailEnd/>
          </a:ln>
        </p:spPr>
        <p:txBody>
          <a:bodyPr wrap="none">
            <a:spAutoFit/>
          </a:bodyPr>
          <a:lstStyle/>
          <a:p>
            <a:endParaRPr lang="en-US" sz="1800" b="0">
              <a:solidFill>
                <a:srgbClr val="FFFFFF"/>
              </a:solidFill>
              <a:latin typeface="Arial" pitchFamily="34" charset="0"/>
              <a:cs typeface="Arial" pitchFamily="34" charset="0"/>
            </a:endParaRPr>
          </a:p>
        </p:txBody>
      </p:sp>
      <p:sp>
        <p:nvSpPr>
          <p:cNvPr id="257030" name="Text Box 6"/>
          <p:cNvSpPr txBox="1">
            <a:spLocks noChangeArrowheads="1"/>
          </p:cNvSpPr>
          <p:nvPr/>
        </p:nvSpPr>
        <p:spPr bwMode="auto">
          <a:xfrm>
            <a:off x="3565525" y="2017713"/>
            <a:ext cx="184150" cy="366712"/>
          </a:xfrm>
          <a:prstGeom prst="rect">
            <a:avLst/>
          </a:prstGeom>
          <a:noFill/>
          <a:ln w="9525">
            <a:noFill/>
            <a:miter lim="800000"/>
            <a:headEnd/>
            <a:tailEnd/>
          </a:ln>
        </p:spPr>
        <p:txBody>
          <a:bodyPr wrap="none">
            <a:spAutoFit/>
          </a:bodyPr>
          <a:lstStyle/>
          <a:p>
            <a:endParaRPr lang="en-US" sz="1800" b="0">
              <a:solidFill>
                <a:srgbClr val="FFFFFF"/>
              </a:solidFill>
              <a:latin typeface="Arial" pitchFamily="34" charset="0"/>
              <a:cs typeface="Arial" pitchFamily="34" charset="0"/>
            </a:endParaRPr>
          </a:p>
        </p:txBody>
      </p:sp>
      <p:sp>
        <p:nvSpPr>
          <p:cNvPr id="363527" name="AutoShape 7"/>
          <p:cNvSpPr>
            <a:spLocks noChangeArrowheads="1"/>
          </p:cNvSpPr>
          <p:nvPr/>
        </p:nvSpPr>
        <p:spPr bwMode="auto">
          <a:xfrm>
            <a:off x="3124200" y="3048000"/>
            <a:ext cx="5791200" cy="2743200"/>
          </a:xfrm>
          <a:prstGeom prst="wedgeEllipseCallout">
            <a:avLst>
              <a:gd name="adj1" fmla="val -62389"/>
              <a:gd name="adj2" fmla="val 17245"/>
            </a:avLst>
          </a:prstGeom>
          <a:solidFill>
            <a:schemeClr val="accent1"/>
          </a:solidFill>
          <a:ln w="9525">
            <a:solidFill>
              <a:schemeClr val="tx1"/>
            </a:solidFill>
            <a:miter lim="800000"/>
            <a:headEnd/>
            <a:tailEnd/>
          </a:ln>
        </p:spPr>
        <p:txBody>
          <a:bodyPr wrap="none" anchor="ctr"/>
          <a:lstStyle/>
          <a:p>
            <a:pPr algn="ctr"/>
            <a:endParaRPr lang="en-US" sz="1800" b="0">
              <a:solidFill>
                <a:srgbClr val="FFFFFF"/>
              </a:solidFill>
              <a:latin typeface="Arial" pitchFamily="34" charset="0"/>
              <a:cs typeface="Arial" pitchFamily="34" charset="0"/>
            </a:endParaRPr>
          </a:p>
        </p:txBody>
      </p:sp>
      <p:sp>
        <p:nvSpPr>
          <p:cNvPr id="363528" name="Text Box 8"/>
          <p:cNvSpPr txBox="1">
            <a:spLocks noChangeArrowheads="1"/>
          </p:cNvSpPr>
          <p:nvPr/>
        </p:nvSpPr>
        <p:spPr bwMode="auto">
          <a:xfrm>
            <a:off x="4038600" y="3429000"/>
            <a:ext cx="4495800" cy="2041525"/>
          </a:xfrm>
          <a:prstGeom prst="rect">
            <a:avLst/>
          </a:prstGeom>
          <a:noFill/>
          <a:ln w="9525">
            <a:noFill/>
            <a:miter lim="800000"/>
            <a:headEnd/>
            <a:tailEnd/>
          </a:ln>
        </p:spPr>
        <p:txBody>
          <a:bodyPr>
            <a:spAutoFit/>
          </a:bodyPr>
          <a:lstStyle/>
          <a:p>
            <a:r>
              <a:rPr lang="en-US" altLang="en-US" sz="3200">
                <a:solidFill>
                  <a:srgbClr val="01000A"/>
                </a:solidFill>
                <a:latin typeface="Arial" pitchFamily="34" charset="0"/>
              </a:rPr>
              <a:t>“</a:t>
            </a:r>
            <a:r>
              <a:rPr lang="en-US" sz="3200">
                <a:solidFill>
                  <a:srgbClr val="01000A"/>
                </a:solidFill>
                <a:latin typeface="Arial" pitchFamily="34" charset="0"/>
              </a:rPr>
              <a:t>Go, assemble the elders of Israel and say to them…</a:t>
            </a:r>
            <a:r>
              <a:rPr lang="en-US" altLang="en-US" sz="3200">
                <a:solidFill>
                  <a:srgbClr val="01000A"/>
                </a:solidFill>
                <a:latin typeface="Arial" pitchFamily="34" charset="0"/>
              </a:rPr>
              <a:t>”</a:t>
            </a:r>
            <a:r>
              <a:rPr lang="en-US" sz="3200">
                <a:solidFill>
                  <a:srgbClr val="01000A"/>
                </a:solidFill>
                <a:latin typeface="Arial" pitchFamily="34" charset="0"/>
              </a:rPr>
              <a:t> (Exod. 3:16)</a:t>
            </a:r>
          </a:p>
        </p:txBody>
      </p:sp>
      <p:sp>
        <p:nvSpPr>
          <p:cNvPr id="363530" name="Text Box 10"/>
          <p:cNvSpPr txBox="1">
            <a:spLocks noChangeArrowheads="1"/>
          </p:cNvSpPr>
          <p:nvPr/>
        </p:nvSpPr>
        <p:spPr bwMode="auto">
          <a:xfrm>
            <a:off x="9286875" y="76200"/>
            <a:ext cx="685800" cy="45720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en-US" sz="2400" smtClean="0">
                <a:solidFill>
                  <a:srgbClr val="FFFFFF"/>
                </a:solidFill>
              </a:rPr>
              <a:t>48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3524"/>
                                        </p:tgtEl>
                                        <p:attrNameLst>
                                          <p:attrName>style.visibility</p:attrName>
                                        </p:attrNameLst>
                                      </p:cBhvr>
                                      <p:to>
                                        <p:strVal val="visible"/>
                                      </p:to>
                                    </p:set>
                                    <p:animEffect transition="in" filter="dissolve">
                                      <p:cBhvr>
                                        <p:cTn id="7" dur="500"/>
                                        <p:tgtEl>
                                          <p:spTgt spid="36352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3527"/>
                                        </p:tgtEl>
                                        <p:attrNameLst>
                                          <p:attrName>style.visibility</p:attrName>
                                        </p:attrNameLst>
                                      </p:cBhvr>
                                      <p:to>
                                        <p:strVal val="visible"/>
                                      </p:to>
                                    </p:set>
                                    <p:animEffect transition="in" filter="wipe(left)">
                                      <p:cBhvr>
                                        <p:cTn id="11" dur="500"/>
                                        <p:tgtEl>
                                          <p:spTgt spid="363527"/>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63528"/>
                                        </p:tgtEl>
                                        <p:attrNameLst>
                                          <p:attrName>style.visibility</p:attrName>
                                        </p:attrNameLst>
                                      </p:cBhvr>
                                      <p:to>
                                        <p:strVal val="visible"/>
                                      </p:to>
                                    </p:set>
                                    <p:animEffect transition="in" filter="wipe(up)">
                                      <p:cBhvr>
                                        <p:cTn id="15" dur="500"/>
                                        <p:tgtEl>
                                          <p:spTgt spid="363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4" grpId="0" animBg="1" autoUpdateAnimBg="0"/>
      <p:bldP spid="363527" grpId="0" animBg="1"/>
      <p:bldP spid="36352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synagogueatmeiron(reconstruction)"/>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367619" name="Rectangle 3"/>
          <p:cNvSpPr>
            <a:spLocks noGrp="1" noChangeArrowheads="1"/>
          </p:cNvSpPr>
          <p:nvPr>
            <p:ph type="title"/>
          </p:nvPr>
        </p:nvSpPr>
        <p:spPr>
          <a:xfrm>
            <a:off x="76200" y="76200"/>
            <a:ext cx="7391400" cy="1017588"/>
          </a:xfrm>
        </p:spPr>
        <p:txBody>
          <a:bodyPr/>
          <a:lstStyle/>
          <a:p>
            <a:pPr eaLnBrk="1" hangingPunct="1">
              <a:defRPr/>
            </a:pPr>
            <a:r>
              <a:rPr lang="en-US" smtClean="0">
                <a:solidFill>
                  <a:srgbClr val="060400"/>
                </a:solidFill>
                <a:effectLst>
                  <a:outerShdw blurRad="38100" dist="38100" dir="2700000" algn="tl">
                    <a:srgbClr val="FFFFFF"/>
                  </a:outerShdw>
                </a:effectLst>
              </a:rPr>
              <a:t>Who Led the Synagogue?</a:t>
            </a:r>
          </a:p>
        </p:txBody>
      </p:sp>
      <p:sp>
        <p:nvSpPr>
          <p:cNvPr id="367620" name="AutoShape 4"/>
          <p:cNvSpPr>
            <a:spLocks noChangeArrowheads="1"/>
          </p:cNvSpPr>
          <p:nvPr/>
        </p:nvSpPr>
        <p:spPr bwMode="auto">
          <a:xfrm>
            <a:off x="228600" y="3200400"/>
            <a:ext cx="2362200" cy="2590800"/>
          </a:xfrm>
          <a:prstGeom prst="verticalScroll">
            <a:avLst>
              <a:gd name="adj" fmla="val 12500"/>
            </a:avLst>
          </a:prstGeom>
          <a:solidFill>
            <a:schemeClr val="hlink"/>
          </a:solidFill>
          <a:ln w="38100">
            <a:solidFill>
              <a:srgbClr val="000000"/>
            </a:solidFill>
            <a:round/>
            <a:headEnd/>
            <a:tailEnd/>
          </a:ln>
        </p:spPr>
        <p:txBody>
          <a:bodyPr wrap="none" anchor="ctr"/>
          <a:lstStyle/>
          <a:p>
            <a:pPr algn="ctr"/>
            <a:r>
              <a:rPr lang="en-US" sz="3600" dirty="0">
                <a:solidFill>
                  <a:schemeClr val="accent2">
                    <a:lumMod val="20000"/>
                    <a:lumOff val="80000"/>
                  </a:schemeClr>
                </a:solidFill>
                <a:latin typeface="Arial" pitchFamily="34" charset="0"/>
              </a:rPr>
              <a:t>Elders</a:t>
            </a:r>
            <a:br>
              <a:rPr lang="en-US" sz="3600" dirty="0">
                <a:solidFill>
                  <a:schemeClr val="accent2">
                    <a:lumMod val="20000"/>
                    <a:lumOff val="80000"/>
                  </a:schemeClr>
                </a:solidFill>
                <a:latin typeface="Arial" pitchFamily="34" charset="0"/>
              </a:rPr>
            </a:br>
            <a:r>
              <a:rPr lang="en-US" sz="3600" dirty="0">
                <a:solidFill>
                  <a:schemeClr val="accent2">
                    <a:lumMod val="20000"/>
                    <a:lumOff val="80000"/>
                  </a:schemeClr>
                </a:solidFill>
                <a:latin typeface="Arial" pitchFamily="34" charset="0"/>
              </a:rPr>
              <a:t>led with</a:t>
            </a:r>
            <a:br>
              <a:rPr lang="en-US" sz="3600" dirty="0">
                <a:solidFill>
                  <a:schemeClr val="accent2">
                    <a:lumMod val="20000"/>
                    <a:lumOff val="80000"/>
                  </a:schemeClr>
                </a:solidFill>
                <a:latin typeface="Arial" pitchFamily="34" charset="0"/>
              </a:rPr>
            </a:br>
            <a:r>
              <a:rPr lang="en-US" sz="3600" dirty="0">
                <a:solidFill>
                  <a:schemeClr val="accent2">
                    <a:lumMod val="20000"/>
                    <a:lumOff val="80000"/>
                  </a:schemeClr>
                </a:solidFill>
                <a:latin typeface="Arial" pitchFamily="34" charset="0"/>
              </a:rPr>
              <a:t>Moses</a:t>
            </a:r>
          </a:p>
          <a:p>
            <a:pPr algn="ctr"/>
            <a:r>
              <a:rPr lang="en-US" sz="3200" dirty="0">
                <a:solidFill>
                  <a:schemeClr val="accent2">
                    <a:lumMod val="20000"/>
                    <a:lumOff val="80000"/>
                  </a:schemeClr>
                </a:solidFill>
                <a:latin typeface="Arial" pitchFamily="34" charset="0"/>
              </a:rPr>
              <a:t>1400 BC</a:t>
            </a:r>
            <a:endParaRPr lang="en-US" sz="1800" b="0" dirty="0">
              <a:solidFill>
                <a:schemeClr val="accent2">
                  <a:lumMod val="20000"/>
                  <a:lumOff val="80000"/>
                </a:schemeClr>
              </a:solidFill>
              <a:latin typeface="Arial" pitchFamily="34" charset="0"/>
            </a:endParaRPr>
          </a:p>
        </p:txBody>
      </p:sp>
      <p:sp>
        <p:nvSpPr>
          <p:cNvPr id="367621" name="AutoShape 5"/>
          <p:cNvSpPr>
            <a:spLocks noChangeArrowheads="1"/>
          </p:cNvSpPr>
          <p:nvPr/>
        </p:nvSpPr>
        <p:spPr bwMode="auto">
          <a:xfrm>
            <a:off x="2667000" y="3276600"/>
            <a:ext cx="2895600" cy="2514600"/>
          </a:xfrm>
          <a:prstGeom prst="homePlate">
            <a:avLst>
              <a:gd name="adj" fmla="val 28788"/>
            </a:avLst>
          </a:prstGeom>
          <a:solidFill>
            <a:schemeClr val="accent1"/>
          </a:solidFill>
          <a:ln w="9525">
            <a:solidFill>
              <a:schemeClr val="tx1"/>
            </a:solidFill>
            <a:miter lim="800000"/>
            <a:headEnd/>
            <a:tailEnd/>
          </a:ln>
        </p:spPr>
        <p:txBody>
          <a:bodyPr wrap="none" anchor="ctr"/>
          <a:lstStyle/>
          <a:p>
            <a:pPr algn="ctr"/>
            <a:r>
              <a:rPr lang="en-US" sz="3200">
                <a:solidFill>
                  <a:srgbClr val="FFFFFF"/>
                </a:solidFill>
                <a:latin typeface="Arial" pitchFamily="34" charset="0"/>
                <a:cs typeface="Arial" pitchFamily="34" charset="0"/>
              </a:rPr>
              <a:t>Elders</a:t>
            </a:r>
            <a:br>
              <a:rPr lang="en-US" sz="3200">
                <a:solidFill>
                  <a:srgbClr val="FFFFFF"/>
                </a:solidFill>
                <a:latin typeface="Arial" pitchFamily="34" charset="0"/>
                <a:cs typeface="Arial" pitchFamily="34" charset="0"/>
              </a:rPr>
            </a:br>
            <a:r>
              <a:rPr lang="en-US" sz="3200">
                <a:solidFill>
                  <a:srgbClr val="FFFFFF"/>
                </a:solidFill>
                <a:latin typeface="Arial" pitchFamily="34" charset="0"/>
                <a:cs typeface="Arial" pitchFamily="34" charset="0"/>
              </a:rPr>
              <a:t>led</a:t>
            </a:r>
            <a:br>
              <a:rPr lang="en-US" sz="3200">
                <a:solidFill>
                  <a:srgbClr val="FFFFFF"/>
                </a:solidFill>
                <a:latin typeface="Arial" pitchFamily="34" charset="0"/>
                <a:cs typeface="Arial" pitchFamily="34" charset="0"/>
              </a:rPr>
            </a:br>
            <a:r>
              <a:rPr lang="en-US" sz="3200">
                <a:solidFill>
                  <a:srgbClr val="FFFFFF"/>
                </a:solidFill>
                <a:latin typeface="Arial" pitchFamily="34" charset="0"/>
                <a:cs typeface="Arial" pitchFamily="34" charset="0"/>
              </a:rPr>
              <a:t>Synagogues</a:t>
            </a:r>
            <a:br>
              <a:rPr lang="en-US" sz="3200">
                <a:solidFill>
                  <a:srgbClr val="FFFFFF"/>
                </a:solidFill>
                <a:latin typeface="Arial" pitchFamily="34" charset="0"/>
                <a:cs typeface="Arial" pitchFamily="34" charset="0"/>
              </a:rPr>
            </a:br>
            <a:r>
              <a:rPr lang="en-US" sz="3200">
                <a:solidFill>
                  <a:srgbClr val="FFFFFF"/>
                </a:solidFill>
                <a:latin typeface="Arial" pitchFamily="34" charset="0"/>
                <a:cs typeface="Arial" pitchFamily="34" charset="0"/>
              </a:rPr>
              <a:t>600 BC</a:t>
            </a:r>
          </a:p>
        </p:txBody>
      </p:sp>
      <p:sp>
        <p:nvSpPr>
          <p:cNvPr id="367622" name="Text Box 6"/>
          <p:cNvSpPr txBox="1">
            <a:spLocks noChangeArrowheads="1"/>
          </p:cNvSpPr>
          <p:nvPr/>
        </p:nvSpPr>
        <p:spPr bwMode="auto">
          <a:xfrm>
            <a:off x="9358313" y="76200"/>
            <a:ext cx="685800" cy="457200"/>
          </a:xfrm>
          <a:prstGeom prst="rect">
            <a:avLst/>
          </a:prstGeom>
          <a:noFill/>
          <a:ln w="9525">
            <a:noFill/>
            <a:miter lim="800000"/>
            <a:headEnd/>
            <a:tailEnd/>
          </a:ln>
          <a:effectLst>
            <a:outerShdw dist="35921" dir="2700000" algn="ctr" rotWithShape="0">
              <a:srgbClr val="FFFFFF">
                <a:alpha val="74997"/>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en-US" sz="2400" smtClean="0">
                <a:solidFill>
                  <a:srgbClr val="720000"/>
                </a:solidFill>
              </a:rPr>
              <a:t>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7620"/>
                                        </p:tgtEl>
                                        <p:attrNameLst>
                                          <p:attrName>style.visibility</p:attrName>
                                        </p:attrNameLst>
                                      </p:cBhvr>
                                      <p:to>
                                        <p:strVal val="visible"/>
                                      </p:to>
                                    </p:set>
                                    <p:animEffect transition="in" filter="dissolve">
                                      <p:cBhvr>
                                        <p:cTn id="7" dur="500"/>
                                        <p:tgtEl>
                                          <p:spTgt spid="36762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7621"/>
                                        </p:tgtEl>
                                        <p:attrNameLst>
                                          <p:attrName>style.visibility</p:attrName>
                                        </p:attrNameLst>
                                      </p:cBhvr>
                                      <p:to>
                                        <p:strVal val="visible"/>
                                      </p:to>
                                    </p:set>
                                    <p:animEffect transition="in" filter="wipe(left)">
                                      <p:cBhvr>
                                        <p:cTn id="11" dur="3000"/>
                                        <p:tgtEl>
                                          <p:spTgt spid="367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0" grpId="0" animBg="1"/>
      <p:bldP spid="36762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descr="Paula at Rome"/>
          <p:cNvPicPr>
            <a:picLocks noChangeAspect="1" noChangeArrowheads="1"/>
          </p:cNvPicPr>
          <p:nvPr/>
        </p:nvPicPr>
        <p:blipFill>
          <a:blip r:embed="rId3" cstate="print"/>
          <a:srcRect b="27777"/>
          <a:stretch>
            <a:fillRect/>
          </a:stretch>
        </p:blipFill>
        <p:spPr bwMode="auto">
          <a:xfrm>
            <a:off x="4962525" y="0"/>
            <a:ext cx="4181475" cy="4953000"/>
          </a:xfrm>
          <a:prstGeom prst="rect">
            <a:avLst/>
          </a:prstGeom>
          <a:noFill/>
          <a:ln w="9525">
            <a:noFill/>
            <a:miter lim="800000"/>
            <a:headEnd/>
            <a:tailEnd/>
          </a:ln>
        </p:spPr>
      </p:pic>
      <p:sp>
        <p:nvSpPr>
          <p:cNvPr id="369667" name="Rectangle 3"/>
          <p:cNvSpPr>
            <a:spLocks noGrp="1" noChangeArrowheads="1"/>
          </p:cNvSpPr>
          <p:nvPr>
            <p:ph type="title"/>
          </p:nvPr>
        </p:nvSpPr>
        <p:spPr>
          <a:xfrm>
            <a:off x="152400" y="228600"/>
            <a:ext cx="4876800" cy="2590800"/>
          </a:xfrm>
        </p:spPr>
        <p:txBody>
          <a:bodyPr/>
          <a:lstStyle/>
          <a:p>
            <a:pPr algn="l" eaLnBrk="1" hangingPunct="1">
              <a:defRPr/>
            </a:pPr>
            <a:r>
              <a:rPr lang="en-US" smtClean="0"/>
              <a:t>God has advocated group leadership through the ages</a:t>
            </a:r>
          </a:p>
        </p:txBody>
      </p:sp>
      <p:sp>
        <p:nvSpPr>
          <p:cNvPr id="369668" name="AutoShape 4"/>
          <p:cNvSpPr>
            <a:spLocks noChangeArrowheads="1"/>
          </p:cNvSpPr>
          <p:nvPr/>
        </p:nvSpPr>
        <p:spPr bwMode="auto">
          <a:xfrm>
            <a:off x="228600" y="3200400"/>
            <a:ext cx="2362200" cy="2590800"/>
          </a:xfrm>
          <a:prstGeom prst="verticalScroll">
            <a:avLst>
              <a:gd name="adj" fmla="val 12500"/>
            </a:avLst>
          </a:prstGeom>
          <a:solidFill>
            <a:schemeClr val="hlink"/>
          </a:solidFill>
          <a:ln w="38100">
            <a:solidFill>
              <a:srgbClr val="000000"/>
            </a:solidFill>
            <a:round/>
            <a:headEnd/>
            <a:tailEnd/>
          </a:ln>
        </p:spPr>
        <p:txBody>
          <a:bodyPr wrap="none" anchor="ctr"/>
          <a:lstStyle/>
          <a:p>
            <a:pPr algn="ctr"/>
            <a:r>
              <a:rPr lang="en-US" sz="3600" dirty="0">
                <a:solidFill>
                  <a:schemeClr val="accent2">
                    <a:lumMod val="20000"/>
                    <a:lumOff val="80000"/>
                  </a:schemeClr>
                </a:solidFill>
                <a:latin typeface="Arial" pitchFamily="34" charset="0"/>
              </a:rPr>
              <a:t>Elders</a:t>
            </a:r>
            <a:br>
              <a:rPr lang="en-US" sz="3600" dirty="0">
                <a:solidFill>
                  <a:schemeClr val="accent2">
                    <a:lumMod val="20000"/>
                    <a:lumOff val="80000"/>
                  </a:schemeClr>
                </a:solidFill>
                <a:latin typeface="Arial" pitchFamily="34" charset="0"/>
              </a:rPr>
            </a:br>
            <a:r>
              <a:rPr lang="en-US" sz="3600" dirty="0">
                <a:solidFill>
                  <a:schemeClr val="accent2">
                    <a:lumMod val="20000"/>
                    <a:lumOff val="80000"/>
                  </a:schemeClr>
                </a:solidFill>
                <a:latin typeface="Arial" pitchFamily="34" charset="0"/>
              </a:rPr>
              <a:t>led with</a:t>
            </a:r>
            <a:br>
              <a:rPr lang="en-US" sz="3600" dirty="0">
                <a:solidFill>
                  <a:schemeClr val="accent2">
                    <a:lumMod val="20000"/>
                    <a:lumOff val="80000"/>
                  </a:schemeClr>
                </a:solidFill>
                <a:latin typeface="Arial" pitchFamily="34" charset="0"/>
              </a:rPr>
            </a:br>
            <a:r>
              <a:rPr lang="en-US" sz="3600" dirty="0">
                <a:solidFill>
                  <a:schemeClr val="accent2">
                    <a:lumMod val="20000"/>
                    <a:lumOff val="80000"/>
                  </a:schemeClr>
                </a:solidFill>
                <a:latin typeface="Arial" pitchFamily="34" charset="0"/>
              </a:rPr>
              <a:t>Moses</a:t>
            </a:r>
          </a:p>
          <a:p>
            <a:pPr algn="ctr"/>
            <a:r>
              <a:rPr lang="en-US" sz="3200" dirty="0">
                <a:solidFill>
                  <a:schemeClr val="accent2">
                    <a:lumMod val="20000"/>
                    <a:lumOff val="80000"/>
                  </a:schemeClr>
                </a:solidFill>
                <a:latin typeface="Arial" pitchFamily="34" charset="0"/>
              </a:rPr>
              <a:t>1400 BC</a:t>
            </a:r>
            <a:endParaRPr lang="en-US" sz="1800" b="0" dirty="0">
              <a:solidFill>
                <a:schemeClr val="accent2">
                  <a:lumMod val="20000"/>
                  <a:lumOff val="80000"/>
                </a:schemeClr>
              </a:solidFill>
              <a:latin typeface="Arial" pitchFamily="34" charset="0"/>
            </a:endParaRPr>
          </a:p>
        </p:txBody>
      </p:sp>
      <p:sp>
        <p:nvSpPr>
          <p:cNvPr id="369669" name="AutoShape 5"/>
          <p:cNvSpPr>
            <a:spLocks noChangeArrowheads="1"/>
          </p:cNvSpPr>
          <p:nvPr/>
        </p:nvSpPr>
        <p:spPr bwMode="auto">
          <a:xfrm>
            <a:off x="2667000" y="3276600"/>
            <a:ext cx="2895600" cy="2514600"/>
          </a:xfrm>
          <a:prstGeom prst="homePlate">
            <a:avLst>
              <a:gd name="adj" fmla="val 28788"/>
            </a:avLst>
          </a:prstGeom>
          <a:solidFill>
            <a:schemeClr val="accent1"/>
          </a:solidFill>
          <a:ln w="9525">
            <a:solidFill>
              <a:schemeClr val="tx1"/>
            </a:solidFill>
            <a:miter lim="800000"/>
            <a:headEnd/>
            <a:tailEnd/>
          </a:ln>
        </p:spPr>
        <p:txBody>
          <a:bodyPr wrap="none" anchor="ctr"/>
          <a:lstStyle/>
          <a:p>
            <a:pPr algn="ctr"/>
            <a:r>
              <a:rPr lang="en-US" sz="3200">
                <a:solidFill>
                  <a:srgbClr val="FFFFFF"/>
                </a:solidFill>
                <a:latin typeface="Arial" pitchFamily="34" charset="0"/>
                <a:cs typeface="Arial" pitchFamily="34" charset="0"/>
              </a:rPr>
              <a:t>Elders</a:t>
            </a:r>
            <a:br>
              <a:rPr lang="en-US" sz="3200">
                <a:solidFill>
                  <a:srgbClr val="FFFFFF"/>
                </a:solidFill>
                <a:latin typeface="Arial" pitchFamily="34" charset="0"/>
                <a:cs typeface="Arial" pitchFamily="34" charset="0"/>
              </a:rPr>
            </a:br>
            <a:r>
              <a:rPr lang="en-US" sz="3200">
                <a:solidFill>
                  <a:srgbClr val="FFFFFF"/>
                </a:solidFill>
                <a:latin typeface="Arial" pitchFamily="34" charset="0"/>
                <a:cs typeface="Arial" pitchFamily="34" charset="0"/>
              </a:rPr>
              <a:t>led</a:t>
            </a:r>
            <a:br>
              <a:rPr lang="en-US" sz="3200">
                <a:solidFill>
                  <a:srgbClr val="FFFFFF"/>
                </a:solidFill>
                <a:latin typeface="Arial" pitchFamily="34" charset="0"/>
                <a:cs typeface="Arial" pitchFamily="34" charset="0"/>
              </a:rPr>
            </a:br>
            <a:r>
              <a:rPr lang="en-US" sz="3200">
                <a:solidFill>
                  <a:srgbClr val="FFFFFF"/>
                </a:solidFill>
                <a:latin typeface="Arial" pitchFamily="34" charset="0"/>
                <a:cs typeface="Arial" pitchFamily="34" charset="0"/>
              </a:rPr>
              <a:t>Synagogues</a:t>
            </a:r>
            <a:br>
              <a:rPr lang="en-US" sz="3200">
                <a:solidFill>
                  <a:srgbClr val="FFFFFF"/>
                </a:solidFill>
                <a:latin typeface="Arial" pitchFamily="34" charset="0"/>
                <a:cs typeface="Arial" pitchFamily="34" charset="0"/>
              </a:rPr>
            </a:br>
            <a:r>
              <a:rPr lang="en-US" sz="3200">
                <a:solidFill>
                  <a:srgbClr val="FFFFFF"/>
                </a:solidFill>
                <a:latin typeface="Arial" pitchFamily="34" charset="0"/>
                <a:cs typeface="Arial" pitchFamily="34" charset="0"/>
              </a:rPr>
              <a:t>600 BC</a:t>
            </a:r>
          </a:p>
        </p:txBody>
      </p:sp>
      <p:grpSp>
        <p:nvGrpSpPr>
          <p:cNvPr id="2" name="Group 6"/>
          <p:cNvGrpSpPr>
            <a:grpSpLocks/>
          </p:cNvGrpSpPr>
          <p:nvPr/>
        </p:nvGrpSpPr>
        <p:grpSpPr bwMode="auto">
          <a:xfrm>
            <a:off x="6019800" y="2895600"/>
            <a:ext cx="2286000" cy="3200400"/>
            <a:chOff x="3792" y="2016"/>
            <a:chExt cx="1440" cy="2016"/>
          </a:xfrm>
        </p:grpSpPr>
        <p:sp>
          <p:nvSpPr>
            <p:cNvPr id="259080" name="AutoShape 7"/>
            <p:cNvSpPr>
              <a:spLocks noChangeArrowheads="1"/>
            </p:cNvSpPr>
            <p:nvPr/>
          </p:nvSpPr>
          <p:spPr bwMode="auto">
            <a:xfrm>
              <a:off x="3792" y="2016"/>
              <a:ext cx="1440" cy="1440"/>
            </a:xfrm>
            <a:prstGeom prst="plus">
              <a:avLst>
                <a:gd name="adj" fmla="val 25000"/>
              </a:avLst>
            </a:prstGeom>
            <a:solidFill>
              <a:srgbClr val="1A0CA9"/>
            </a:solidFill>
            <a:ln w="9525">
              <a:noFill/>
              <a:miter lim="800000"/>
              <a:headEnd/>
              <a:tailEnd/>
            </a:ln>
          </p:spPr>
          <p:txBody>
            <a:bodyPr wrap="none" anchor="ctr"/>
            <a:lstStyle/>
            <a:p>
              <a:endParaRPr lang="en-US" sz="2000" b="0">
                <a:solidFill>
                  <a:srgbClr val="FFFFFF"/>
                </a:solidFill>
                <a:latin typeface="Arial" pitchFamily="34" charset="0"/>
                <a:cs typeface="Arial" pitchFamily="34" charset="0"/>
              </a:endParaRPr>
            </a:p>
          </p:txBody>
        </p:sp>
        <p:sp>
          <p:nvSpPr>
            <p:cNvPr id="259081" name="Rectangle 8"/>
            <p:cNvSpPr>
              <a:spLocks noChangeArrowheads="1"/>
            </p:cNvSpPr>
            <p:nvPr/>
          </p:nvSpPr>
          <p:spPr bwMode="auto">
            <a:xfrm>
              <a:off x="4128" y="3072"/>
              <a:ext cx="768" cy="960"/>
            </a:xfrm>
            <a:prstGeom prst="rect">
              <a:avLst/>
            </a:prstGeom>
            <a:solidFill>
              <a:srgbClr val="1A0CA9"/>
            </a:solidFill>
            <a:ln w="9525">
              <a:noFill/>
              <a:miter lim="800000"/>
              <a:headEnd/>
              <a:tailEnd/>
            </a:ln>
          </p:spPr>
          <p:txBody>
            <a:bodyPr wrap="none" anchor="ctr"/>
            <a:lstStyle/>
            <a:p>
              <a:endParaRPr lang="en-US" sz="2000" b="0">
                <a:solidFill>
                  <a:srgbClr val="FFFFFF"/>
                </a:solidFill>
                <a:latin typeface="Arial" pitchFamily="34" charset="0"/>
                <a:cs typeface="Arial" pitchFamily="34" charset="0"/>
              </a:endParaRPr>
            </a:p>
          </p:txBody>
        </p:sp>
        <p:sp>
          <p:nvSpPr>
            <p:cNvPr id="259082" name="Text Box 9"/>
            <p:cNvSpPr txBox="1">
              <a:spLocks noChangeArrowheads="1"/>
            </p:cNvSpPr>
            <p:nvPr/>
          </p:nvSpPr>
          <p:spPr bwMode="auto">
            <a:xfrm>
              <a:off x="4092" y="2301"/>
              <a:ext cx="899" cy="672"/>
            </a:xfrm>
            <a:prstGeom prst="rect">
              <a:avLst/>
            </a:prstGeom>
            <a:noFill/>
            <a:ln w="9525">
              <a:noFill/>
              <a:miter lim="800000"/>
              <a:headEnd/>
              <a:tailEnd/>
            </a:ln>
          </p:spPr>
          <p:txBody>
            <a:bodyPr wrap="none">
              <a:spAutoFit/>
            </a:bodyPr>
            <a:lstStyle/>
            <a:p>
              <a:pPr algn="ctr"/>
              <a:r>
                <a:rPr lang="en-US" sz="3200">
                  <a:solidFill>
                    <a:srgbClr val="FFFFFF"/>
                  </a:solidFill>
                  <a:latin typeface="Arial" pitchFamily="34" charset="0"/>
                  <a:cs typeface="Arial" pitchFamily="34" charset="0"/>
                </a:rPr>
                <a:t>NT</a:t>
              </a:r>
              <a:br>
                <a:rPr lang="en-US" sz="3200">
                  <a:solidFill>
                    <a:srgbClr val="FFFFFF"/>
                  </a:solidFill>
                  <a:latin typeface="Arial" pitchFamily="34" charset="0"/>
                  <a:cs typeface="Arial" pitchFamily="34" charset="0"/>
                </a:rPr>
              </a:br>
              <a:r>
                <a:rPr lang="en-US" sz="3200">
                  <a:solidFill>
                    <a:srgbClr val="FFFFFF"/>
                  </a:solidFill>
                  <a:latin typeface="Arial" pitchFamily="34" charset="0"/>
                  <a:cs typeface="Arial" pitchFamily="34" charset="0"/>
                </a:rPr>
                <a:t>Elders</a:t>
              </a:r>
            </a:p>
          </p:txBody>
        </p:sp>
      </p:grpSp>
      <p:sp>
        <p:nvSpPr>
          <p:cNvPr id="369674" name="Text Box 10"/>
          <p:cNvSpPr txBox="1">
            <a:spLocks noChangeArrowheads="1"/>
          </p:cNvSpPr>
          <p:nvPr/>
        </p:nvSpPr>
        <p:spPr bwMode="auto">
          <a:xfrm>
            <a:off x="9286875" y="76200"/>
            <a:ext cx="685800" cy="457200"/>
          </a:xfrm>
          <a:prstGeom prst="rect">
            <a:avLst/>
          </a:prstGeom>
          <a:solidFill>
            <a:schemeClr val="accent1"/>
          </a:solidFill>
          <a:ln w="9525">
            <a:noFill/>
            <a:miter lim="800000"/>
            <a:headEnd/>
            <a:tailEnd/>
          </a:ln>
          <a:effectLst>
            <a:outerShdw dist="35921" dir="2700000" algn="ctr" rotWithShape="0">
              <a:srgbClr val="FFFFFF">
                <a:alpha val="74997"/>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en-US" sz="2400" smtClean="0">
                <a:solidFill>
                  <a:srgbClr val="FFFFCC"/>
                </a:solidFill>
              </a:rPr>
              <a:t>55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9668"/>
                                        </p:tgtEl>
                                        <p:attrNameLst>
                                          <p:attrName>style.visibility</p:attrName>
                                        </p:attrNameLst>
                                      </p:cBhvr>
                                      <p:to>
                                        <p:strVal val="visible"/>
                                      </p:to>
                                    </p:set>
                                    <p:animEffect transition="in" filter="dissolve">
                                      <p:cBhvr>
                                        <p:cTn id="7" dur="500"/>
                                        <p:tgtEl>
                                          <p:spTgt spid="36966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9669"/>
                                        </p:tgtEl>
                                        <p:attrNameLst>
                                          <p:attrName>style.visibility</p:attrName>
                                        </p:attrNameLst>
                                      </p:cBhvr>
                                      <p:to>
                                        <p:strVal val="visible"/>
                                      </p:to>
                                    </p:set>
                                    <p:animEffect transition="in" filter="wipe(left)">
                                      <p:cBhvr>
                                        <p:cTn id="11" dur="2000"/>
                                        <p:tgtEl>
                                          <p:spTgt spid="369669"/>
                                        </p:tgtEl>
                                      </p:cBhvr>
                                    </p:animEffect>
                                  </p:childTnLst>
                                </p:cTn>
                              </p:par>
                            </p:childTnLst>
                          </p:cTn>
                        </p:par>
                        <p:par>
                          <p:cTn id="12" fill="hold" nodeType="afterGroup">
                            <p:stCondLst>
                              <p:cond delay="2500"/>
                            </p:stCondLst>
                            <p:childTnLst>
                              <p:par>
                                <p:cTn id="13" presetID="55"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animBg="1"/>
      <p:bldP spid="36966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0"/>
            <a:ext cx="8221663" cy="6858000"/>
            <a:chOff x="319" y="0"/>
            <a:chExt cx="5697" cy="4896"/>
          </a:xfrm>
        </p:grpSpPr>
        <p:pic>
          <p:nvPicPr>
            <p:cNvPr id="260129" name="Picture 3"/>
            <p:cNvPicPr>
              <a:picLocks noChangeAspect="1" noChangeArrowheads="1"/>
            </p:cNvPicPr>
            <p:nvPr/>
          </p:nvPicPr>
          <p:blipFill>
            <a:blip r:embed="rId3" cstate="print"/>
            <a:srcRect l="34021" t="18146" r="4736" b="10155"/>
            <a:stretch>
              <a:fillRect/>
            </a:stretch>
          </p:blipFill>
          <p:spPr bwMode="auto">
            <a:xfrm>
              <a:off x="319" y="0"/>
              <a:ext cx="5697" cy="4896"/>
            </a:xfrm>
            <a:prstGeom prst="rect">
              <a:avLst/>
            </a:prstGeom>
            <a:noFill/>
            <a:ln w="76200">
              <a:solidFill>
                <a:srgbClr val="0066FF"/>
              </a:solidFill>
              <a:miter lim="800000"/>
              <a:headEnd/>
              <a:tailEnd/>
            </a:ln>
          </p:spPr>
        </p:pic>
        <p:sp>
          <p:nvSpPr>
            <p:cNvPr id="260130" name="Rectangle 4"/>
            <p:cNvSpPr>
              <a:spLocks noChangeArrowheads="1"/>
            </p:cNvSpPr>
            <p:nvPr/>
          </p:nvSpPr>
          <p:spPr bwMode="auto">
            <a:xfrm>
              <a:off x="677" y="2022"/>
              <a:ext cx="282" cy="264"/>
            </a:xfrm>
            <a:prstGeom prst="rect">
              <a:avLst/>
            </a:prstGeom>
            <a:solidFill>
              <a:srgbClr val="3973D6"/>
            </a:solidFill>
            <a:ln w="9525">
              <a:noFill/>
              <a:miter lim="800000"/>
              <a:headEnd/>
              <a:tailEnd/>
            </a:ln>
          </p:spPr>
          <p:txBody>
            <a:bodyPr wrap="none" anchor="ctr"/>
            <a:lstStyle/>
            <a:p>
              <a:endParaRPr lang="en-US" sz="2000" b="0">
                <a:solidFill>
                  <a:srgbClr val="000000"/>
                </a:solidFill>
                <a:latin typeface="Arial" pitchFamily="34" charset="0"/>
                <a:cs typeface="Arial" pitchFamily="34" charset="0"/>
              </a:endParaRPr>
            </a:p>
          </p:txBody>
        </p:sp>
      </p:grpSp>
      <p:sp>
        <p:nvSpPr>
          <p:cNvPr id="372741" name="Line 5"/>
          <p:cNvSpPr>
            <a:spLocks noChangeShapeType="1"/>
          </p:cNvSpPr>
          <p:nvPr/>
        </p:nvSpPr>
        <p:spPr bwMode="auto">
          <a:xfrm>
            <a:off x="1981200" y="3581400"/>
            <a:ext cx="5486400" cy="10668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a:ex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42" name="Oval 6"/>
          <p:cNvSpPr>
            <a:spLocks noChangeArrowheads="1"/>
          </p:cNvSpPr>
          <p:nvPr/>
        </p:nvSpPr>
        <p:spPr bwMode="auto">
          <a:xfrm>
            <a:off x="5257800" y="1981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43" name="Oval 7"/>
          <p:cNvSpPr>
            <a:spLocks noChangeArrowheads="1"/>
          </p:cNvSpPr>
          <p:nvPr/>
        </p:nvSpPr>
        <p:spPr bwMode="auto">
          <a:xfrm>
            <a:off x="6858000" y="1828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44" name="Oval 8"/>
          <p:cNvSpPr>
            <a:spLocks noChangeArrowheads="1"/>
          </p:cNvSpPr>
          <p:nvPr/>
        </p:nvSpPr>
        <p:spPr bwMode="auto">
          <a:xfrm>
            <a:off x="6934200" y="6096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45" name="Text Box 9"/>
          <p:cNvSpPr txBox="1">
            <a:spLocks noChangeArrowheads="1"/>
          </p:cNvSpPr>
          <p:nvPr/>
        </p:nvSpPr>
        <p:spPr bwMode="auto">
          <a:xfrm>
            <a:off x="457200" y="3352800"/>
            <a:ext cx="6705600" cy="1158875"/>
          </a:xfrm>
          <a:prstGeom prst="rect">
            <a:avLst/>
          </a:prstGeom>
          <a:solidFill>
            <a:schemeClr val="tx2"/>
          </a:solidFill>
          <a:ln w="9525">
            <a:noFill/>
            <a:miter lim="800000"/>
            <a:headEnd/>
            <a:tailEnd/>
          </a:ln>
        </p:spPr>
        <p:txBody>
          <a:bodyPr>
            <a:spAutoFit/>
          </a:bodyPr>
          <a:lstStyle/>
          <a:p>
            <a:pPr>
              <a:spcBef>
                <a:spcPct val="50000"/>
              </a:spcBef>
            </a:pPr>
            <a:r>
              <a:rPr lang="en-US" sz="2000">
                <a:solidFill>
                  <a:srgbClr val="FFFFFF"/>
                </a:solidFill>
                <a:latin typeface="Arial" pitchFamily="34" charset="0"/>
              </a:rPr>
              <a:t>Jerusalem (AD 47):</a:t>
            </a:r>
          </a:p>
          <a:p>
            <a:pPr>
              <a:spcBef>
                <a:spcPct val="50000"/>
              </a:spcBef>
            </a:pPr>
            <a:r>
              <a:rPr lang="en-US" sz="2000">
                <a:solidFill>
                  <a:srgbClr val="FFFFFF"/>
                </a:solidFill>
                <a:latin typeface="Arial" pitchFamily="34" charset="0"/>
              </a:rPr>
              <a:t>NIV Acts 11:30 This they did, sending their gift to the elders by Barnabas and Saul.</a:t>
            </a:r>
            <a:endParaRPr lang="en-US" sz="1800" b="0">
              <a:solidFill>
                <a:srgbClr val="000000"/>
              </a:solidFill>
              <a:latin typeface="Arial" pitchFamily="34" charset="0"/>
            </a:endParaRPr>
          </a:p>
        </p:txBody>
      </p:sp>
      <p:sp>
        <p:nvSpPr>
          <p:cNvPr id="372746" name="Text Box 10"/>
          <p:cNvSpPr txBox="1">
            <a:spLocks noChangeArrowheads="1"/>
          </p:cNvSpPr>
          <p:nvPr/>
        </p:nvSpPr>
        <p:spPr bwMode="auto">
          <a:xfrm>
            <a:off x="457200" y="3733800"/>
            <a:ext cx="6705600" cy="1311275"/>
          </a:xfrm>
          <a:prstGeom prst="rect">
            <a:avLst/>
          </a:prstGeom>
          <a:solidFill>
            <a:srgbClr val="614121"/>
          </a:solidFill>
          <a:ln w="9525">
            <a:noFill/>
            <a:miter lim="800000"/>
            <a:headEnd/>
            <a:tailEnd/>
          </a:ln>
        </p:spPr>
        <p:txBody>
          <a:bodyPr>
            <a:spAutoFit/>
          </a:bodyPr>
          <a:lstStyle/>
          <a:p>
            <a:pPr>
              <a:spcBef>
                <a:spcPct val="50000"/>
              </a:spcBef>
            </a:pPr>
            <a:r>
              <a:rPr lang="en-US" sz="2000">
                <a:solidFill>
                  <a:srgbClr val="FFFFFF"/>
                </a:solidFill>
                <a:latin typeface="Arial" pitchFamily="34" charset="0"/>
              </a:rPr>
              <a:t>Ephesus (AD 57):</a:t>
            </a:r>
          </a:p>
          <a:p>
            <a:endParaRPr lang="en-US" sz="2000">
              <a:solidFill>
                <a:srgbClr val="FFFFFF"/>
              </a:solidFill>
              <a:latin typeface="Arial" pitchFamily="34" charset="0"/>
            </a:endParaRPr>
          </a:p>
          <a:p>
            <a:r>
              <a:rPr lang="en-US" sz="2000">
                <a:solidFill>
                  <a:srgbClr val="FFFFFF"/>
                </a:solidFill>
                <a:latin typeface="Arial" pitchFamily="34" charset="0"/>
              </a:rPr>
              <a:t>NIV Acts 20:17 From Miletus, Paul sent to Ephesus for the elders of the church.</a:t>
            </a:r>
            <a:endParaRPr lang="en-US" sz="1800" b="0">
              <a:solidFill>
                <a:srgbClr val="000000"/>
              </a:solidFill>
              <a:latin typeface="Arial" pitchFamily="34" charset="0"/>
            </a:endParaRPr>
          </a:p>
        </p:txBody>
      </p:sp>
      <p:sp>
        <p:nvSpPr>
          <p:cNvPr id="372747" name="Text Box 11"/>
          <p:cNvSpPr txBox="1">
            <a:spLocks noChangeArrowheads="1"/>
          </p:cNvSpPr>
          <p:nvPr/>
        </p:nvSpPr>
        <p:spPr bwMode="auto">
          <a:xfrm>
            <a:off x="457200" y="4098925"/>
            <a:ext cx="6705600" cy="1463675"/>
          </a:xfrm>
          <a:prstGeom prst="rect">
            <a:avLst/>
          </a:prstGeom>
          <a:solidFill>
            <a:srgbClr val="000082"/>
          </a:solidFill>
          <a:ln w="9525">
            <a:noFill/>
            <a:miter lim="800000"/>
            <a:headEnd/>
            <a:tailEnd/>
          </a:ln>
        </p:spPr>
        <p:txBody>
          <a:bodyPr>
            <a:spAutoFit/>
          </a:bodyPr>
          <a:lstStyle/>
          <a:p>
            <a:pPr>
              <a:spcBef>
                <a:spcPct val="50000"/>
              </a:spcBef>
            </a:pPr>
            <a:r>
              <a:rPr lang="en-US" sz="2000">
                <a:solidFill>
                  <a:srgbClr val="FFFFFF"/>
                </a:solidFill>
                <a:latin typeface="Arial" pitchFamily="34" charset="0"/>
              </a:rPr>
              <a:t>Galatia (AD 48):</a:t>
            </a:r>
          </a:p>
          <a:p>
            <a:pPr>
              <a:spcBef>
                <a:spcPct val="50000"/>
              </a:spcBef>
            </a:pPr>
            <a:r>
              <a:rPr lang="en-US" sz="2000">
                <a:solidFill>
                  <a:srgbClr val="FFFFFF"/>
                </a:solidFill>
                <a:latin typeface="Arial" pitchFamily="34" charset="0"/>
              </a:rPr>
              <a:t>NIV Acts 14:23 Paul and Barnabas appointed elders {or Barnabas ordained elders; or Barnabas had elders elected} for them in each church</a:t>
            </a:r>
            <a:endParaRPr lang="en-US" sz="2000" b="0">
              <a:solidFill>
                <a:srgbClr val="000000"/>
              </a:solidFill>
              <a:latin typeface="Arial" pitchFamily="34" charset="0"/>
            </a:endParaRPr>
          </a:p>
        </p:txBody>
      </p:sp>
      <p:sp>
        <p:nvSpPr>
          <p:cNvPr id="372748" name="Text Box 12"/>
          <p:cNvSpPr txBox="1">
            <a:spLocks noChangeArrowheads="1"/>
          </p:cNvSpPr>
          <p:nvPr/>
        </p:nvSpPr>
        <p:spPr bwMode="auto">
          <a:xfrm>
            <a:off x="457200" y="4479925"/>
            <a:ext cx="6705600" cy="1920875"/>
          </a:xfrm>
          <a:prstGeom prst="rect">
            <a:avLst/>
          </a:prstGeom>
          <a:solidFill>
            <a:schemeClr val="hlink"/>
          </a:solidFill>
          <a:ln w="9525">
            <a:noFill/>
            <a:miter lim="800000"/>
            <a:headEnd/>
            <a:tailEnd/>
          </a:ln>
        </p:spPr>
        <p:txBody>
          <a:bodyPr>
            <a:spAutoFit/>
          </a:bodyPr>
          <a:lstStyle/>
          <a:p>
            <a:pPr>
              <a:spcBef>
                <a:spcPct val="50000"/>
              </a:spcBef>
            </a:pPr>
            <a:r>
              <a:rPr lang="en-US" sz="2000">
                <a:solidFill>
                  <a:srgbClr val="FFFFFF"/>
                </a:solidFill>
                <a:latin typeface="Arial" pitchFamily="34" charset="0"/>
              </a:rPr>
              <a:t>Crete (AD 66):</a:t>
            </a:r>
          </a:p>
          <a:p>
            <a:endParaRPr lang="en-US" sz="2000">
              <a:solidFill>
                <a:srgbClr val="FFFFFF"/>
              </a:solidFill>
              <a:latin typeface="Arial" pitchFamily="34" charset="0"/>
            </a:endParaRPr>
          </a:p>
          <a:p>
            <a:r>
              <a:rPr lang="en-US" sz="2000">
                <a:solidFill>
                  <a:srgbClr val="FFFFFF"/>
                </a:solidFill>
                <a:latin typeface="Arial" pitchFamily="34" charset="0"/>
              </a:rPr>
              <a:t>NIV Titus 1:5 The reason I left you in Crete was that you might straighten out what was left unfinished and appoint {or ordain} elders in every town, as I directed you.</a:t>
            </a:r>
            <a:endParaRPr lang="en-US" sz="1800" b="0">
              <a:solidFill>
                <a:srgbClr val="000000"/>
              </a:solidFill>
              <a:latin typeface="Arial" pitchFamily="34" charset="0"/>
            </a:endParaRPr>
          </a:p>
        </p:txBody>
      </p:sp>
      <p:sp>
        <p:nvSpPr>
          <p:cNvPr id="372749" name="Text Box 13"/>
          <p:cNvSpPr txBox="1">
            <a:spLocks noChangeArrowheads="1"/>
          </p:cNvSpPr>
          <p:nvPr/>
        </p:nvSpPr>
        <p:spPr bwMode="auto">
          <a:xfrm>
            <a:off x="457200" y="4860925"/>
            <a:ext cx="6705600" cy="1616075"/>
          </a:xfrm>
          <a:prstGeom prst="rect">
            <a:avLst/>
          </a:prstGeom>
          <a:solidFill>
            <a:schemeClr val="accent2"/>
          </a:solidFill>
          <a:ln w="9525">
            <a:noFill/>
            <a:miter lim="800000"/>
            <a:headEnd/>
            <a:tailEnd/>
          </a:ln>
        </p:spPr>
        <p:txBody>
          <a:bodyPr>
            <a:spAutoFit/>
          </a:bodyPr>
          <a:lstStyle/>
          <a:p>
            <a:pPr>
              <a:spcBef>
                <a:spcPct val="50000"/>
              </a:spcBef>
            </a:pPr>
            <a:r>
              <a:rPr lang="en-US" sz="2000">
                <a:solidFill>
                  <a:srgbClr val="FFFFFF"/>
                </a:solidFill>
                <a:latin typeface="Arial" pitchFamily="34" charset="0"/>
              </a:rPr>
              <a:t>Philippi (AD 62):</a:t>
            </a:r>
          </a:p>
          <a:p>
            <a:endParaRPr lang="en-US" sz="2000">
              <a:solidFill>
                <a:srgbClr val="FFFFFF"/>
              </a:solidFill>
              <a:latin typeface="Arial" pitchFamily="34" charset="0"/>
            </a:endParaRPr>
          </a:p>
          <a:p>
            <a:r>
              <a:rPr lang="en-US" sz="2000">
                <a:solidFill>
                  <a:srgbClr val="FFFFFF"/>
                </a:solidFill>
                <a:latin typeface="Arial" pitchFamily="34" charset="0"/>
              </a:rPr>
              <a:t>NIV Philippians 1:1 Paul and Timothy, servants of Christ Jesus, To all the saints in Christ Jesus at Philippi, together with the overseers and deacons:</a:t>
            </a:r>
            <a:endParaRPr lang="en-US" sz="1800" b="0">
              <a:solidFill>
                <a:srgbClr val="000000"/>
              </a:solidFill>
              <a:latin typeface="Arial" pitchFamily="34" charset="0"/>
            </a:endParaRPr>
          </a:p>
        </p:txBody>
      </p:sp>
      <p:sp>
        <p:nvSpPr>
          <p:cNvPr id="372750" name="Text Box 14"/>
          <p:cNvSpPr txBox="1">
            <a:spLocks noChangeArrowheads="1"/>
          </p:cNvSpPr>
          <p:nvPr/>
        </p:nvSpPr>
        <p:spPr bwMode="auto">
          <a:xfrm>
            <a:off x="457200" y="5241925"/>
            <a:ext cx="6705600" cy="1311275"/>
          </a:xfrm>
          <a:prstGeom prst="rect">
            <a:avLst/>
          </a:prstGeom>
          <a:solidFill>
            <a:srgbClr val="B400B4"/>
          </a:solidFill>
          <a:ln w="9525">
            <a:noFill/>
            <a:miter lim="800000"/>
            <a:headEnd/>
            <a:tailEnd/>
          </a:ln>
        </p:spPr>
        <p:txBody>
          <a:bodyPr>
            <a:spAutoFit/>
          </a:bodyPr>
          <a:lstStyle/>
          <a:p>
            <a:r>
              <a:rPr lang="en-US" sz="2000">
                <a:solidFill>
                  <a:srgbClr val="FFFFFF"/>
                </a:solidFill>
                <a:latin typeface="Arial" pitchFamily="34" charset="0"/>
                <a:cs typeface="Arial" pitchFamily="34" charset="0"/>
              </a:rPr>
              <a:t>Pontus, Galatia, Cappadocia, Asia</a:t>
            </a:r>
            <a:r>
              <a:rPr lang="en-US" sz="1800" b="0">
                <a:solidFill>
                  <a:srgbClr val="000000"/>
                </a:solidFill>
                <a:latin typeface="Arial" pitchFamily="34" charset="0"/>
                <a:cs typeface="Arial" pitchFamily="34" charset="0"/>
              </a:rPr>
              <a:t> </a:t>
            </a:r>
            <a:r>
              <a:rPr lang="en-US" sz="2000">
                <a:solidFill>
                  <a:srgbClr val="FFFFFF"/>
                </a:solidFill>
                <a:latin typeface="Arial" pitchFamily="34" charset="0"/>
                <a:cs typeface="Arial" pitchFamily="34" charset="0"/>
              </a:rPr>
              <a:t>&amp; Bithynia (AD 64)</a:t>
            </a:r>
          </a:p>
          <a:p>
            <a:r>
              <a:rPr lang="en-US" sz="2000">
                <a:solidFill>
                  <a:srgbClr val="FFFFFF"/>
                </a:solidFill>
                <a:latin typeface="Arial" pitchFamily="34" charset="0"/>
                <a:cs typeface="Arial" pitchFamily="34" charset="0"/>
              </a:rPr>
              <a:t>NIV 1 Peter 5:1 To the elders among you, I appeal as a fellow elder… (cf. 1:1)</a:t>
            </a:r>
          </a:p>
        </p:txBody>
      </p:sp>
      <p:sp>
        <p:nvSpPr>
          <p:cNvPr id="372751" name="Oval 15"/>
          <p:cNvSpPr>
            <a:spLocks noChangeArrowheads="1"/>
          </p:cNvSpPr>
          <p:nvPr/>
        </p:nvSpPr>
        <p:spPr bwMode="auto">
          <a:xfrm>
            <a:off x="7543800" y="4648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52" name="Line 16"/>
          <p:cNvSpPr>
            <a:spLocks noChangeShapeType="1"/>
          </p:cNvSpPr>
          <p:nvPr/>
        </p:nvSpPr>
        <p:spPr bwMode="auto">
          <a:xfrm flipV="1">
            <a:off x="2819400" y="3352800"/>
            <a:ext cx="2057400" cy="12954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a:ex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53" name="Line 17"/>
          <p:cNvSpPr>
            <a:spLocks noChangeShapeType="1"/>
          </p:cNvSpPr>
          <p:nvPr/>
        </p:nvSpPr>
        <p:spPr bwMode="auto">
          <a:xfrm flipV="1">
            <a:off x="2971800" y="1981200"/>
            <a:ext cx="3733800" cy="22098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a:ex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54" name="Line 18"/>
          <p:cNvSpPr>
            <a:spLocks noChangeShapeType="1"/>
          </p:cNvSpPr>
          <p:nvPr/>
        </p:nvSpPr>
        <p:spPr bwMode="auto">
          <a:xfrm flipV="1">
            <a:off x="3124200" y="2209800"/>
            <a:ext cx="2133600" cy="16764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a:ex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55" name="Line 19"/>
          <p:cNvSpPr>
            <a:spLocks noChangeShapeType="1"/>
          </p:cNvSpPr>
          <p:nvPr/>
        </p:nvSpPr>
        <p:spPr bwMode="auto">
          <a:xfrm flipV="1">
            <a:off x="2514600" y="1066800"/>
            <a:ext cx="1600200" cy="39624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a:ex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56" name="Line 20"/>
          <p:cNvSpPr>
            <a:spLocks noChangeShapeType="1"/>
          </p:cNvSpPr>
          <p:nvPr/>
        </p:nvSpPr>
        <p:spPr bwMode="auto">
          <a:xfrm flipV="1">
            <a:off x="2819400" y="1981200"/>
            <a:ext cx="5105400" cy="33528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a:ex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57" name="Oval 21"/>
          <p:cNvSpPr>
            <a:spLocks noChangeArrowheads="1"/>
          </p:cNvSpPr>
          <p:nvPr/>
        </p:nvSpPr>
        <p:spPr bwMode="auto">
          <a:xfrm>
            <a:off x="7010400" y="1219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58" name="Oval 22"/>
          <p:cNvSpPr>
            <a:spLocks noChangeArrowheads="1"/>
          </p:cNvSpPr>
          <p:nvPr/>
        </p:nvSpPr>
        <p:spPr bwMode="auto">
          <a:xfrm>
            <a:off x="7848600" y="1600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59" name="Oval 23"/>
          <p:cNvSpPr>
            <a:spLocks noChangeArrowheads="1"/>
          </p:cNvSpPr>
          <p:nvPr/>
        </p:nvSpPr>
        <p:spPr bwMode="auto">
          <a:xfrm>
            <a:off x="5943600" y="1676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60" name="Oval 24"/>
          <p:cNvSpPr>
            <a:spLocks noChangeArrowheads="1"/>
          </p:cNvSpPr>
          <p:nvPr/>
        </p:nvSpPr>
        <p:spPr bwMode="auto">
          <a:xfrm>
            <a:off x="6172200" y="914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61" name="Oval 25"/>
          <p:cNvSpPr>
            <a:spLocks noChangeArrowheads="1"/>
          </p:cNvSpPr>
          <p:nvPr/>
        </p:nvSpPr>
        <p:spPr bwMode="auto">
          <a:xfrm>
            <a:off x="6553200" y="1676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62" name="Oval 26"/>
          <p:cNvSpPr>
            <a:spLocks noChangeArrowheads="1"/>
          </p:cNvSpPr>
          <p:nvPr/>
        </p:nvSpPr>
        <p:spPr bwMode="auto">
          <a:xfrm>
            <a:off x="7010400" y="2054225"/>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63" name="Oval 27"/>
          <p:cNvSpPr>
            <a:spLocks noChangeArrowheads="1"/>
          </p:cNvSpPr>
          <p:nvPr/>
        </p:nvSpPr>
        <p:spPr bwMode="auto">
          <a:xfrm>
            <a:off x="7239000" y="1828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64" name="Oval 28"/>
          <p:cNvSpPr>
            <a:spLocks noChangeArrowheads="1"/>
          </p:cNvSpPr>
          <p:nvPr/>
        </p:nvSpPr>
        <p:spPr bwMode="auto">
          <a:xfrm>
            <a:off x="4800600" y="3124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65" name="Oval 29"/>
          <p:cNvSpPr>
            <a:spLocks noChangeArrowheads="1"/>
          </p:cNvSpPr>
          <p:nvPr/>
        </p:nvSpPr>
        <p:spPr bwMode="auto">
          <a:xfrm>
            <a:off x="4343400" y="30480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66" name="Oval 30"/>
          <p:cNvSpPr>
            <a:spLocks noChangeArrowheads="1"/>
          </p:cNvSpPr>
          <p:nvPr/>
        </p:nvSpPr>
        <p:spPr bwMode="auto">
          <a:xfrm>
            <a:off x="4572000" y="30480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67" name="Text Box 31"/>
          <p:cNvSpPr txBox="1">
            <a:spLocks noChangeArrowheads="1"/>
          </p:cNvSpPr>
          <p:nvPr/>
        </p:nvSpPr>
        <p:spPr bwMode="auto">
          <a:xfrm>
            <a:off x="609600" y="107950"/>
            <a:ext cx="4953000" cy="425450"/>
          </a:xfrm>
          <a:prstGeom prst="rect">
            <a:avLst/>
          </a:prstGeom>
          <a:solidFill>
            <a:schemeClr val="bg1"/>
          </a:solidFill>
          <a:ln w="28575">
            <a:solidFill>
              <a:schemeClr val="tx2"/>
            </a:solidFill>
            <a:miter lim="800000"/>
            <a:headEnd/>
            <a:tailEnd/>
          </a:ln>
        </p:spPr>
        <p:txBody>
          <a:bodyPr>
            <a:spAutoFit/>
          </a:bodyPr>
          <a:lstStyle/>
          <a:p>
            <a:pPr>
              <a:spcBef>
                <a:spcPct val="50000"/>
              </a:spcBef>
            </a:pPr>
            <a:r>
              <a:rPr lang="en-US" sz="2000">
                <a:solidFill>
                  <a:srgbClr val="000000"/>
                </a:solidFill>
                <a:latin typeface="Arial" pitchFamily="34" charset="0"/>
              </a:rPr>
              <a:t>elders = overseers = bishops = pastors</a:t>
            </a:r>
            <a:endParaRPr lang="en-US" sz="1800" b="0">
              <a:solidFill>
                <a:srgbClr val="000000"/>
              </a:solidFill>
              <a:latin typeface="Arial" pitchFamily="34" charset="0"/>
            </a:endParaRPr>
          </a:p>
        </p:txBody>
      </p:sp>
      <p:sp>
        <p:nvSpPr>
          <p:cNvPr id="372768" name="Oval 32"/>
          <p:cNvSpPr>
            <a:spLocks noChangeArrowheads="1"/>
          </p:cNvSpPr>
          <p:nvPr/>
        </p:nvSpPr>
        <p:spPr bwMode="auto">
          <a:xfrm>
            <a:off x="4114800" y="685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ea typeface="ＭＳ Ｐゴシック" charset="0"/>
              <a:cs typeface="Arial" charset="0"/>
            </a:endParaRPr>
          </a:p>
        </p:txBody>
      </p:sp>
      <p:sp>
        <p:nvSpPr>
          <p:cNvPr id="372769" name="Rectangle 33"/>
          <p:cNvSpPr>
            <a:spLocks noGrp="1" noChangeArrowheads="1"/>
          </p:cNvSpPr>
          <p:nvPr>
            <p:ph type="title" idx="4294967295"/>
          </p:nvPr>
        </p:nvSpPr>
        <p:spPr bwMode="auto">
          <a:xfrm>
            <a:off x="609600" y="903288"/>
            <a:ext cx="2743200" cy="2144712"/>
          </a:xfrm>
          <a:prstGeom prst="rect">
            <a:avLst/>
          </a:prstGeom>
          <a:effectLst>
            <a:outerShdw blurRad="63500" dist="53882" dir="2700000" algn="ctr" rotWithShape="0">
              <a:schemeClr val="tx1">
                <a:alpha val="74998"/>
              </a:schemeClr>
            </a:outerShdw>
          </a:effectLst>
          <a:extLst/>
        </p:spPr>
        <p:txBody>
          <a:bodyPr lIns="73622" tIns="36810" rIns="73622" bIns="36810">
            <a:spAutoFit/>
          </a:bodyPr>
          <a:lstStyle/>
          <a:p>
            <a:pPr>
              <a:spcBef>
                <a:spcPct val="50000"/>
              </a:spcBef>
              <a:defRPr/>
            </a:pPr>
            <a:r>
              <a:rPr lang="en-US" sz="3900" b="1" smtClean="0">
                <a:solidFill>
                  <a:srgbClr val="FFEA18"/>
                </a:solidFill>
                <a:latin typeface="Comic Sans MS" charset="0"/>
                <a:cs typeface="+mj-cs"/>
              </a:rPr>
              <a:t>Places Mentioning Elders</a:t>
            </a:r>
          </a:p>
        </p:txBody>
      </p:sp>
      <p:sp>
        <p:nvSpPr>
          <p:cNvPr id="372770" name="Text Box 34"/>
          <p:cNvSpPr txBox="1">
            <a:spLocks noChangeArrowheads="1"/>
          </p:cNvSpPr>
          <p:nvPr/>
        </p:nvSpPr>
        <p:spPr bwMode="auto">
          <a:xfrm>
            <a:off x="9286875" y="0"/>
            <a:ext cx="685800" cy="457200"/>
          </a:xfrm>
          <a:prstGeom prst="rect">
            <a:avLst/>
          </a:prstGeom>
          <a:solidFill>
            <a:schemeClr val="accent1"/>
          </a:solidFill>
          <a:ln w="9525">
            <a:noFill/>
            <a:miter lim="800000"/>
            <a:headEnd/>
            <a:tailEnd/>
          </a:ln>
          <a:effectLst>
            <a:outerShdw dist="35921" dir="2700000" algn="ctr" rotWithShape="0">
              <a:schemeClr val="tx1">
                <a:alpha val="74997"/>
              </a:schemeClr>
            </a:outerShdw>
          </a:effectLst>
        </p:spPr>
        <p:txBody>
          <a:bodyPr>
            <a:spAutoFit/>
          </a:bodyPr>
          <a:lstStyle/>
          <a:p>
            <a:pPr algn="ctr">
              <a:defRPr/>
            </a:pPr>
            <a:r>
              <a:rPr lang="en-US" sz="2400">
                <a:solidFill>
                  <a:srgbClr val="000000"/>
                </a:solidFill>
                <a:latin typeface="Arial" charset="0"/>
                <a:ea typeface="ＭＳ Ｐゴシック" charset="0"/>
                <a:cs typeface="Arial" charset="0"/>
              </a:rPr>
              <a:t>55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100"/>
                                  </p:stCondLst>
                                  <p:childTnLst>
                                    <p:set>
                                      <p:cBhvr>
                                        <p:cTn id="6" dur="1" fill="hold">
                                          <p:stCondLst>
                                            <p:cond delay="0"/>
                                          </p:stCondLst>
                                        </p:cTn>
                                        <p:tgtEl>
                                          <p:spTgt spid="372751"/>
                                        </p:tgtEl>
                                        <p:attrNameLst>
                                          <p:attrName>style.visibility</p:attrName>
                                        </p:attrNameLst>
                                      </p:cBhvr>
                                      <p:to>
                                        <p:strVal val="visible"/>
                                      </p:to>
                                    </p:set>
                                    <p:anim calcmode="lin" valueType="num">
                                      <p:cBhvr>
                                        <p:cTn id="7" dur="500" fill="hold"/>
                                        <p:tgtEl>
                                          <p:spTgt spid="372751"/>
                                        </p:tgtEl>
                                        <p:attrNameLst>
                                          <p:attrName>ppt_w</p:attrName>
                                        </p:attrNameLst>
                                      </p:cBhvr>
                                      <p:tavLst>
                                        <p:tav tm="0">
                                          <p:val>
                                            <p:strVal val="(6*min(max(#ppt_w*#ppt_h,.3),1)-7.4)/-.7*#ppt_w"/>
                                          </p:val>
                                        </p:tav>
                                        <p:tav tm="100000">
                                          <p:val>
                                            <p:strVal val="#ppt_w"/>
                                          </p:val>
                                        </p:tav>
                                      </p:tavLst>
                                    </p:anim>
                                    <p:anim calcmode="lin" valueType="num">
                                      <p:cBhvr>
                                        <p:cTn id="8" dur="500" fill="hold"/>
                                        <p:tgtEl>
                                          <p:spTgt spid="372751"/>
                                        </p:tgtEl>
                                        <p:attrNameLst>
                                          <p:attrName>ppt_h</p:attrName>
                                        </p:attrNameLst>
                                      </p:cBhvr>
                                      <p:tavLst>
                                        <p:tav tm="0">
                                          <p:val>
                                            <p:strVal val="(6*min(max(#ppt_w*#ppt_h,.3),1)-7.4)/-.7*#ppt_h"/>
                                          </p:val>
                                        </p:tav>
                                        <p:tav tm="100000">
                                          <p:val>
                                            <p:strVal val="#ppt_h"/>
                                          </p:val>
                                        </p:tav>
                                      </p:tavLst>
                                    </p:anim>
                                    <p:anim calcmode="lin" valueType="num">
                                      <p:cBhvr>
                                        <p:cTn id="9" dur="500" fill="hold"/>
                                        <p:tgtEl>
                                          <p:spTgt spid="372751"/>
                                        </p:tgtEl>
                                        <p:attrNameLst>
                                          <p:attrName>ppt_x</p:attrName>
                                        </p:attrNameLst>
                                      </p:cBhvr>
                                      <p:tavLst>
                                        <p:tav tm="0">
                                          <p:val>
                                            <p:fltVal val="0.5"/>
                                          </p:val>
                                        </p:tav>
                                        <p:tav tm="100000">
                                          <p:val>
                                            <p:strVal val="#ppt_x"/>
                                          </p:val>
                                        </p:tav>
                                      </p:tavLst>
                                    </p:anim>
                                    <p:anim calcmode="lin" valueType="num">
                                      <p:cBhvr>
                                        <p:cTn id="10" dur="500" fill="hold"/>
                                        <p:tgtEl>
                                          <p:spTgt spid="372751"/>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72741"/>
                                        </p:tgtEl>
                                        <p:attrNameLst>
                                          <p:attrName>style.visibility</p:attrName>
                                        </p:attrNameLst>
                                      </p:cBhvr>
                                      <p:to>
                                        <p:strVal val="visible"/>
                                      </p:to>
                                    </p:set>
                                    <p:animEffect transition="in" filter="wipe(up)">
                                      <p:cBhvr>
                                        <p:cTn id="15" dur="500"/>
                                        <p:tgtEl>
                                          <p:spTgt spid="372741"/>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727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372742"/>
                                        </p:tgtEl>
                                        <p:attrNameLst>
                                          <p:attrName>style.visibility</p:attrName>
                                        </p:attrNameLst>
                                      </p:cBhvr>
                                      <p:to>
                                        <p:strVal val="visible"/>
                                      </p:to>
                                    </p:set>
                                    <p:anim calcmode="lin" valueType="num">
                                      <p:cBhvr>
                                        <p:cTn id="23" dur="500" fill="hold"/>
                                        <p:tgtEl>
                                          <p:spTgt spid="372742"/>
                                        </p:tgtEl>
                                        <p:attrNameLst>
                                          <p:attrName>ppt_w</p:attrName>
                                        </p:attrNameLst>
                                      </p:cBhvr>
                                      <p:tavLst>
                                        <p:tav tm="0">
                                          <p:val>
                                            <p:strVal val="(6*min(max(#ppt_w*#ppt_h,.3),1)-7.4)/-.7*#ppt_w"/>
                                          </p:val>
                                        </p:tav>
                                        <p:tav tm="100000">
                                          <p:val>
                                            <p:strVal val="#ppt_w"/>
                                          </p:val>
                                        </p:tav>
                                      </p:tavLst>
                                    </p:anim>
                                    <p:anim calcmode="lin" valueType="num">
                                      <p:cBhvr>
                                        <p:cTn id="24" dur="500" fill="hold"/>
                                        <p:tgtEl>
                                          <p:spTgt spid="372742"/>
                                        </p:tgtEl>
                                        <p:attrNameLst>
                                          <p:attrName>ppt_h</p:attrName>
                                        </p:attrNameLst>
                                      </p:cBhvr>
                                      <p:tavLst>
                                        <p:tav tm="0">
                                          <p:val>
                                            <p:strVal val="(6*min(max(#ppt_w*#ppt_h,.3),1)-7.4)/-.7*#ppt_h"/>
                                          </p:val>
                                        </p:tav>
                                        <p:tav tm="100000">
                                          <p:val>
                                            <p:strVal val="#ppt_h"/>
                                          </p:val>
                                        </p:tav>
                                      </p:tavLst>
                                    </p:anim>
                                    <p:anim calcmode="lin" valueType="num">
                                      <p:cBhvr>
                                        <p:cTn id="25" dur="500" fill="hold"/>
                                        <p:tgtEl>
                                          <p:spTgt spid="372742"/>
                                        </p:tgtEl>
                                        <p:attrNameLst>
                                          <p:attrName>ppt_x</p:attrName>
                                        </p:attrNameLst>
                                      </p:cBhvr>
                                      <p:tavLst>
                                        <p:tav tm="0">
                                          <p:val>
                                            <p:fltVal val="0.5"/>
                                          </p:val>
                                        </p:tav>
                                        <p:tav tm="100000">
                                          <p:val>
                                            <p:strVal val="#ppt_x"/>
                                          </p:val>
                                        </p:tav>
                                      </p:tavLst>
                                    </p:anim>
                                    <p:anim calcmode="lin" valueType="num">
                                      <p:cBhvr>
                                        <p:cTn id="26" dur="500" fill="hold"/>
                                        <p:tgtEl>
                                          <p:spTgt spid="372742"/>
                                        </p:tgtEl>
                                        <p:attrNameLst>
                                          <p:attrName>ppt_y</p:attrName>
                                        </p:attrNameLst>
                                      </p:cBhvr>
                                      <p:tavLst>
                                        <p:tav tm="0">
                                          <p:val>
                                            <p:strVal val="1+(6*min(max(#ppt_w*#ppt_h,.3),1)-7.4)/-.7*#ppt_h/2"/>
                                          </p:val>
                                        </p:tav>
                                        <p:tav tm="100000">
                                          <p:val>
                                            <p:strVal val="#ppt_y"/>
                                          </p:val>
                                        </p:tav>
                                      </p:tavLst>
                                    </p:anim>
                                  </p:childTnLst>
                                </p:cTn>
                              </p:par>
                            </p:childTnLst>
                          </p:cTn>
                        </p:par>
                        <p:par>
                          <p:cTn id="27" fill="hold" nodeType="afterGroup">
                            <p:stCondLst>
                              <p:cond delay="500"/>
                            </p:stCondLst>
                            <p:childTnLst>
                              <p:par>
                                <p:cTn id="28" presetID="22" presetClass="entr" presetSubtype="4" fill="hold" nodeType="afterEffect">
                                  <p:stCondLst>
                                    <p:cond delay="0"/>
                                  </p:stCondLst>
                                  <p:childTnLst>
                                    <p:set>
                                      <p:cBhvr>
                                        <p:cTn id="29" dur="1" fill="hold">
                                          <p:stCondLst>
                                            <p:cond delay="0"/>
                                          </p:stCondLst>
                                        </p:cTn>
                                        <p:tgtEl>
                                          <p:spTgt spid="372754"/>
                                        </p:tgtEl>
                                        <p:attrNameLst>
                                          <p:attrName>style.visibility</p:attrName>
                                        </p:attrNameLst>
                                      </p:cBhvr>
                                      <p:to>
                                        <p:strVal val="visible"/>
                                      </p:to>
                                    </p:set>
                                    <p:animEffect transition="in" filter="wipe(down)">
                                      <p:cBhvr>
                                        <p:cTn id="30" dur="500"/>
                                        <p:tgtEl>
                                          <p:spTgt spid="372754"/>
                                        </p:tgtEl>
                                      </p:cBhvr>
                                    </p:animEffec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7274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36" fill="hold" grpId="0" nodeType="clickEffect">
                                  <p:stCondLst>
                                    <p:cond delay="0"/>
                                  </p:stCondLst>
                                  <p:childTnLst>
                                    <p:set>
                                      <p:cBhvr>
                                        <p:cTn id="37" dur="1" fill="hold">
                                          <p:stCondLst>
                                            <p:cond delay="0"/>
                                          </p:stCondLst>
                                        </p:cTn>
                                        <p:tgtEl>
                                          <p:spTgt spid="372743"/>
                                        </p:tgtEl>
                                        <p:attrNameLst>
                                          <p:attrName>style.visibility</p:attrName>
                                        </p:attrNameLst>
                                      </p:cBhvr>
                                      <p:to>
                                        <p:strVal val="visible"/>
                                      </p:to>
                                    </p:set>
                                    <p:anim calcmode="lin" valueType="num">
                                      <p:cBhvr>
                                        <p:cTn id="38" dur="500" fill="hold"/>
                                        <p:tgtEl>
                                          <p:spTgt spid="372743"/>
                                        </p:tgtEl>
                                        <p:attrNameLst>
                                          <p:attrName>ppt_w</p:attrName>
                                        </p:attrNameLst>
                                      </p:cBhvr>
                                      <p:tavLst>
                                        <p:tav tm="0">
                                          <p:val>
                                            <p:strVal val="(6*min(max(#ppt_w*#ppt_h,.3),1)-7.4)/-.7*#ppt_w"/>
                                          </p:val>
                                        </p:tav>
                                        <p:tav tm="100000">
                                          <p:val>
                                            <p:strVal val="#ppt_w"/>
                                          </p:val>
                                        </p:tav>
                                      </p:tavLst>
                                    </p:anim>
                                    <p:anim calcmode="lin" valueType="num">
                                      <p:cBhvr>
                                        <p:cTn id="39" dur="500" fill="hold"/>
                                        <p:tgtEl>
                                          <p:spTgt spid="372743"/>
                                        </p:tgtEl>
                                        <p:attrNameLst>
                                          <p:attrName>ppt_h</p:attrName>
                                        </p:attrNameLst>
                                      </p:cBhvr>
                                      <p:tavLst>
                                        <p:tav tm="0">
                                          <p:val>
                                            <p:strVal val="(6*min(max(#ppt_w*#ppt_h,.3),1)-7.4)/-.7*#ppt_h"/>
                                          </p:val>
                                        </p:tav>
                                        <p:tav tm="100000">
                                          <p:val>
                                            <p:strVal val="#ppt_h"/>
                                          </p:val>
                                        </p:tav>
                                      </p:tavLst>
                                    </p:anim>
                                    <p:anim calcmode="lin" valueType="num">
                                      <p:cBhvr>
                                        <p:cTn id="40" dur="500" fill="hold"/>
                                        <p:tgtEl>
                                          <p:spTgt spid="372743"/>
                                        </p:tgtEl>
                                        <p:attrNameLst>
                                          <p:attrName>ppt_x</p:attrName>
                                        </p:attrNameLst>
                                      </p:cBhvr>
                                      <p:tavLst>
                                        <p:tav tm="0">
                                          <p:val>
                                            <p:fltVal val="0.5"/>
                                          </p:val>
                                        </p:tav>
                                        <p:tav tm="100000">
                                          <p:val>
                                            <p:strVal val="#ppt_x"/>
                                          </p:val>
                                        </p:tav>
                                      </p:tavLst>
                                    </p:anim>
                                    <p:anim calcmode="lin" valueType="num">
                                      <p:cBhvr>
                                        <p:cTn id="41" dur="500" fill="hold"/>
                                        <p:tgtEl>
                                          <p:spTgt spid="372743"/>
                                        </p:tgtEl>
                                        <p:attrNameLst>
                                          <p:attrName>ppt_y</p:attrName>
                                        </p:attrNameLst>
                                      </p:cBhvr>
                                      <p:tavLst>
                                        <p:tav tm="0">
                                          <p:val>
                                            <p:strVal val="1+(6*min(max(#ppt_w*#ppt_h,.3),1)-7.4)/-.7*#ppt_h/2"/>
                                          </p:val>
                                        </p:tav>
                                        <p:tav tm="100000">
                                          <p:val>
                                            <p:strVal val="#ppt_y"/>
                                          </p:val>
                                        </p:tav>
                                      </p:tavLst>
                                    </p:anim>
                                  </p:childTnLst>
                                </p:cTn>
                              </p:par>
                            </p:childTnLst>
                          </p:cTn>
                        </p:par>
                        <p:par>
                          <p:cTn id="42" fill="hold" nodeType="afterGroup">
                            <p:stCondLst>
                              <p:cond delay="500"/>
                            </p:stCondLst>
                            <p:childTnLst>
                              <p:par>
                                <p:cTn id="43" presetID="23" presetClass="entr" presetSubtype="36" fill="hold" grpId="0" nodeType="afterEffect">
                                  <p:stCondLst>
                                    <p:cond delay="0"/>
                                  </p:stCondLst>
                                  <p:childTnLst>
                                    <p:set>
                                      <p:cBhvr>
                                        <p:cTn id="44" dur="1" fill="hold">
                                          <p:stCondLst>
                                            <p:cond delay="0"/>
                                          </p:stCondLst>
                                        </p:cTn>
                                        <p:tgtEl>
                                          <p:spTgt spid="372761"/>
                                        </p:tgtEl>
                                        <p:attrNameLst>
                                          <p:attrName>style.visibility</p:attrName>
                                        </p:attrNameLst>
                                      </p:cBhvr>
                                      <p:to>
                                        <p:strVal val="visible"/>
                                      </p:to>
                                    </p:set>
                                    <p:anim calcmode="lin" valueType="num">
                                      <p:cBhvr>
                                        <p:cTn id="45" dur="500" fill="hold"/>
                                        <p:tgtEl>
                                          <p:spTgt spid="372761"/>
                                        </p:tgtEl>
                                        <p:attrNameLst>
                                          <p:attrName>ppt_w</p:attrName>
                                        </p:attrNameLst>
                                      </p:cBhvr>
                                      <p:tavLst>
                                        <p:tav tm="0">
                                          <p:val>
                                            <p:strVal val="(6*min(max(#ppt_w*#ppt_h,.3),1)-7.4)/-.7*#ppt_w"/>
                                          </p:val>
                                        </p:tav>
                                        <p:tav tm="100000">
                                          <p:val>
                                            <p:strVal val="#ppt_w"/>
                                          </p:val>
                                        </p:tav>
                                      </p:tavLst>
                                    </p:anim>
                                    <p:anim calcmode="lin" valueType="num">
                                      <p:cBhvr>
                                        <p:cTn id="46" dur="500" fill="hold"/>
                                        <p:tgtEl>
                                          <p:spTgt spid="372761"/>
                                        </p:tgtEl>
                                        <p:attrNameLst>
                                          <p:attrName>ppt_h</p:attrName>
                                        </p:attrNameLst>
                                      </p:cBhvr>
                                      <p:tavLst>
                                        <p:tav tm="0">
                                          <p:val>
                                            <p:strVal val="(6*min(max(#ppt_w*#ppt_h,.3),1)-7.4)/-.7*#ppt_h"/>
                                          </p:val>
                                        </p:tav>
                                        <p:tav tm="100000">
                                          <p:val>
                                            <p:strVal val="#ppt_h"/>
                                          </p:val>
                                        </p:tav>
                                      </p:tavLst>
                                    </p:anim>
                                    <p:anim calcmode="lin" valueType="num">
                                      <p:cBhvr>
                                        <p:cTn id="47" dur="500" fill="hold"/>
                                        <p:tgtEl>
                                          <p:spTgt spid="372761"/>
                                        </p:tgtEl>
                                        <p:attrNameLst>
                                          <p:attrName>ppt_x</p:attrName>
                                        </p:attrNameLst>
                                      </p:cBhvr>
                                      <p:tavLst>
                                        <p:tav tm="0">
                                          <p:val>
                                            <p:fltVal val="0.5"/>
                                          </p:val>
                                        </p:tav>
                                        <p:tav tm="100000">
                                          <p:val>
                                            <p:strVal val="#ppt_x"/>
                                          </p:val>
                                        </p:tav>
                                      </p:tavLst>
                                    </p:anim>
                                    <p:anim calcmode="lin" valueType="num">
                                      <p:cBhvr>
                                        <p:cTn id="48" dur="500" fill="hold"/>
                                        <p:tgtEl>
                                          <p:spTgt spid="372761"/>
                                        </p:tgtEl>
                                        <p:attrNameLst>
                                          <p:attrName>ppt_y</p:attrName>
                                        </p:attrNameLst>
                                      </p:cBhvr>
                                      <p:tavLst>
                                        <p:tav tm="0">
                                          <p:val>
                                            <p:strVal val="1+(6*min(max(#ppt_w*#ppt_h,.3),1)-7.4)/-.7*#ppt_h/2"/>
                                          </p:val>
                                        </p:tav>
                                        <p:tav tm="100000">
                                          <p:val>
                                            <p:strVal val="#ppt_y"/>
                                          </p:val>
                                        </p:tav>
                                      </p:tavLst>
                                    </p:anim>
                                  </p:childTnLst>
                                </p:cTn>
                              </p:par>
                            </p:childTnLst>
                          </p:cTn>
                        </p:par>
                        <p:par>
                          <p:cTn id="49" fill="hold" nodeType="afterGroup">
                            <p:stCondLst>
                              <p:cond delay="1000"/>
                            </p:stCondLst>
                            <p:childTnLst>
                              <p:par>
                                <p:cTn id="50" presetID="23" presetClass="entr" presetSubtype="36" fill="hold" grpId="0" nodeType="afterEffect">
                                  <p:stCondLst>
                                    <p:cond delay="0"/>
                                  </p:stCondLst>
                                  <p:childTnLst>
                                    <p:set>
                                      <p:cBhvr>
                                        <p:cTn id="51" dur="1" fill="hold">
                                          <p:stCondLst>
                                            <p:cond delay="0"/>
                                          </p:stCondLst>
                                        </p:cTn>
                                        <p:tgtEl>
                                          <p:spTgt spid="372762"/>
                                        </p:tgtEl>
                                        <p:attrNameLst>
                                          <p:attrName>style.visibility</p:attrName>
                                        </p:attrNameLst>
                                      </p:cBhvr>
                                      <p:to>
                                        <p:strVal val="visible"/>
                                      </p:to>
                                    </p:set>
                                    <p:anim calcmode="lin" valueType="num">
                                      <p:cBhvr>
                                        <p:cTn id="52" dur="500" fill="hold"/>
                                        <p:tgtEl>
                                          <p:spTgt spid="372762"/>
                                        </p:tgtEl>
                                        <p:attrNameLst>
                                          <p:attrName>ppt_w</p:attrName>
                                        </p:attrNameLst>
                                      </p:cBhvr>
                                      <p:tavLst>
                                        <p:tav tm="0">
                                          <p:val>
                                            <p:strVal val="(6*min(max(#ppt_w*#ppt_h,.3),1)-7.4)/-.7*#ppt_w"/>
                                          </p:val>
                                        </p:tav>
                                        <p:tav tm="100000">
                                          <p:val>
                                            <p:strVal val="#ppt_w"/>
                                          </p:val>
                                        </p:tav>
                                      </p:tavLst>
                                    </p:anim>
                                    <p:anim calcmode="lin" valueType="num">
                                      <p:cBhvr>
                                        <p:cTn id="53" dur="500" fill="hold"/>
                                        <p:tgtEl>
                                          <p:spTgt spid="372762"/>
                                        </p:tgtEl>
                                        <p:attrNameLst>
                                          <p:attrName>ppt_h</p:attrName>
                                        </p:attrNameLst>
                                      </p:cBhvr>
                                      <p:tavLst>
                                        <p:tav tm="0">
                                          <p:val>
                                            <p:strVal val="(6*min(max(#ppt_w*#ppt_h,.3),1)-7.4)/-.7*#ppt_h"/>
                                          </p:val>
                                        </p:tav>
                                        <p:tav tm="100000">
                                          <p:val>
                                            <p:strVal val="#ppt_h"/>
                                          </p:val>
                                        </p:tav>
                                      </p:tavLst>
                                    </p:anim>
                                    <p:anim calcmode="lin" valueType="num">
                                      <p:cBhvr>
                                        <p:cTn id="54" dur="500" fill="hold"/>
                                        <p:tgtEl>
                                          <p:spTgt spid="372762"/>
                                        </p:tgtEl>
                                        <p:attrNameLst>
                                          <p:attrName>ppt_x</p:attrName>
                                        </p:attrNameLst>
                                      </p:cBhvr>
                                      <p:tavLst>
                                        <p:tav tm="0">
                                          <p:val>
                                            <p:fltVal val="0.5"/>
                                          </p:val>
                                        </p:tav>
                                        <p:tav tm="100000">
                                          <p:val>
                                            <p:strVal val="#ppt_x"/>
                                          </p:val>
                                        </p:tav>
                                      </p:tavLst>
                                    </p:anim>
                                    <p:anim calcmode="lin" valueType="num">
                                      <p:cBhvr>
                                        <p:cTn id="55" dur="500" fill="hold"/>
                                        <p:tgtEl>
                                          <p:spTgt spid="372762"/>
                                        </p:tgtEl>
                                        <p:attrNameLst>
                                          <p:attrName>ppt_y</p:attrName>
                                        </p:attrNameLst>
                                      </p:cBhvr>
                                      <p:tavLst>
                                        <p:tav tm="0">
                                          <p:val>
                                            <p:strVal val="1+(6*min(max(#ppt_w*#ppt_h,.3),1)-7.4)/-.7*#ppt_h/2"/>
                                          </p:val>
                                        </p:tav>
                                        <p:tav tm="100000">
                                          <p:val>
                                            <p:strVal val="#ppt_y"/>
                                          </p:val>
                                        </p:tav>
                                      </p:tavLst>
                                    </p:anim>
                                  </p:childTnLst>
                                </p:cTn>
                              </p:par>
                            </p:childTnLst>
                          </p:cTn>
                        </p:par>
                        <p:par>
                          <p:cTn id="56" fill="hold" nodeType="afterGroup">
                            <p:stCondLst>
                              <p:cond delay="1500"/>
                            </p:stCondLst>
                            <p:childTnLst>
                              <p:par>
                                <p:cTn id="57" presetID="23" presetClass="entr" presetSubtype="36" fill="hold" grpId="0" nodeType="afterEffect">
                                  <p:stCondLst>
                                    <p:cond delay="0"/>
                                  </p:stCondLst>
                                  <p:childTnLst>
                                    <p:set>
                                      <p:cBhvr>
                                        <p:cTn id="58" dur="1" fill="hold">
                                          <p:stCondLst>
                                            <p:cond delay="0"/>
                                          </p:stCondLst>
                                        </p:cTn>
                                        <p:tgtEl>
                                          <p:spTgt spid="372763"/>
                                        </p:tgtEl>
                                        <p:attrNameLst>
                                          <p:attrName>style.visibility</p:attrName>
                                        </p:attrNameLst>
                                      </p:cBhvr>
                                      <p:to>
                                        <p:strVal val="visible"/>
                                      </p:to>
                                    </p:set>
                                    <p:anim calcmode="lin" valueType="num">
                                      <p:cBhvr>
                                        <p:cTn id="59" dur="500" fill="hold"/>
                                        <p:tgtEl>
                                          <p:spTgt spid="372763"/>
                                        </p:tgtEl>
                                        <p:attrNameLst>
                                          <p:attrName>ppt_w</p:attrName>
                                        </p:attrNameLst>
                                      </p:cBhvr>
                                      <p:tavLst>
                                        <p:tav tm="0">
                                          <p:val>
                                            <p:strVal val="(6*min(max(#ppt_w*#ppt_h,.3),1)-7.4)/-.7*#ppt_w"/>
                                          </p:val>
                                        </p:tav>
                                        <p:tav tm="100000">
                                          <p:val>
                                            <p:strVal val="#ppt_w"/>
                                          </p:val>
                                        </p:tav>
                                      </p:tavLst>
                                    </p:anim>
                                    <p:anim calcmode="lin" valueType="num">
                                      <p:cBhvr>
                                        <p:cTn id="60" dur="500" fill="hold"/>
                                        <p:tgtEl>
                                          <p:spTgt spid="372763"/>
                                        </p:tgtEl>
                                        <p:attrNameLst>
                                          <p:attrName>ppt_h</p:attrName>
                                        </p:attrNameLst>
                                      </p:cBhvr>
                                      <p:tavLst>
                                        <p:tav tm="0">
                                          <p:val>
                                            <p:strVal val="(6*min(max(#ppt_w*#ppt_h,.3),1)-7.4)/-.7*#ppt_h"/>
                                          </p:val>
                                        </p:tav>
                                        <p:tav tm="100000">
                                          <p:val>
                                            <p:strVal val="#ppt_h"/>
                                          </p:val>
                                        </p:tav>
                                      </p:tavLst>
                                    </p:anim>
                                    <p:anim calcmode="lin" valueType="num">
                                      <p:cBhvr>
                                        <p:cTn id="61" dur="500" fill="hold"/>
                                        <p:tgtEl>
                                          <p:spTgt spid="372763"/>
                                        </p:tgtEl>
                                        <p:attrNameLst>
                                          <p:attrName>ppt_x</p:attrName>
                                        </p:attrNameLst>
                                      </p:cBhvr>
                                      <p:tavLst>
                                        <p:tav tm="0">
                                          <p:val>
                                            <p:fltVal val="0.5"/>
                                          </p:val>
                                        </p:tav>
                                        <p:tav tm="100000">
                                          <p:val>
                                            <p:strVal val="#ppt_x"/>
                                          </p:val>
                                        </p:tav>
                                      </p:tavLst>
                                    </p:anim>
                                    <p:anim calcmode="lin" valueType="num">
                                      <p:cBhvr>
                                        <p:cTn id="62" dur="500" fill="hold"/>
                                        <p:tgtEl>
                                          <p:spTgt spid="372763"/>
                                        </p:tgtEl>
                                        <p:attrNameLst>
                                          <p:attrName>ppt_y</p:attrName>
                                        </p:attrNameLst>
                                      </p:cBhvr>
                                      <p:tavLst>
                                        <p:tav tm="0">
                                          <p:val>
                                            <p:strVal val="1+(6*min(max(#ppt_w*#ppt_h,.3),1)-7.4)/-.7*#ppt_h/2"/>
                                          </p:val>
                                        </p:tav>
                                        <p:tav tm="100000">
                                          <p:val>
                                            <p:strVal val="#ppt_y"/>
                                          </p:val>
                                        </p:tav>
                                      </p:tavLst>
                                    </p:anim>
                                  </p:childTnLst>
                                </p:cTn>
                              </p:par>
                            </p:childTnLst>
                          </p:cTn>
                        </p:par>
                        <p:par>
                          <p:cTn id="63" fill="hold" nodeType="afterGroup">
                            <p:stCondLst>
                              <p:cond delay="2000"/>
                            </p:stCondLst>
                            <p:childTnLst>
                              <p:par>
                                <p:cTn id="64" presetID="22" presetClass="entr" presetSubtype="4" fill="hold" nodeType="afterEffect">
                                  <p:stCondLst>
                                    <p:cond delay="0"/>
                                  </p:stCondLst>
                                  <p:childTnLst>
                                    <p:set>
                                      <p:cBhvr>
                                        <p:cTn id="65" dur="1" fill="hold">
                                          <p:stCondLst>
                                            <p:cond delay="0"/>
                                          </p:stCondLst>
                                        </p:cTn>
                                        <p:tgtEl>
                                          <p:spTgt spid="372753"/>
                                        </p:tgtEl>
                                        <p:attrNameLst>
                                          <p:attrName>style.visibility</p:attrName>
                                        </p:attrNameLst>
                                      </p:cBhvr>
                                      <p:to>
                                        <p:strVal val="visible"/>
                                      </p:to>
                                    </p:set>
                                    <p:animEffect transition="in" filter="wipe(down)">
                                      <p:cBhvr>
                                        <p:cTn id="66" dur="500"/>
                                        <p:tgtEl>
                                          <p:spTgt spid="372753"/>
                                        </p:tgtEl>
                                      </p:cBhvr>
                                    </p:animEffect>
                                  </p:childTnLst>
                                </p:cTn>
                              </p:par>
                            </p:childTnLst>
                          </p:cTn>
                        </p:par>
                        <p:par>
                          <p:cTn id="67" fill="hold" nodeType="afterGroup">
                            <p:stCondLst>
                              <p:cond delay="2500"/>
                            </p:stCondLst>
                            <p:childTnLst>
                              <p:par>
                                <p:cTn id="68" presetID="1" presetClass="entr" presetSubtype="0" fill="hold" grpId="0" nodeType="afterEffect">
                                  <p:stCondLst>
                                    <p:cond delay="0"/>
                                  </p:stCondLst>
                                  <p:childTnLst>
                                    <p:set>
                                      <p:cBhvr>
                                        <p:cTn id="69" dur="1" fill="hold">
                                          <p:stCondLst>
                                            <p:cond delay="0"/>
                                          </p:stCondLst>
                                        </p:cTn>
                                        <p:tgtEl>
                                          <p:spTgt spid="372747"/>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36" fill="hold" grpId="0" nodeType="clickEffect">
                                  <p:stCondLst>
                                    <p:cond delay="0"/>
                                  </p:stCondLst>
                                  <p:childTnLst>
                                    <p:set>
                                      <p:cBhvr>
                                        <p:cTn id="73" dur="1" fill="hold">
                                          <p:stCondLst>
                                            <p:cond delay="0"/>
                                          </p:stCondLst>
                                        </p:cTn>
                                        <p:tgtEl>
                                          <p:spTgt spid="372766"/>
                                        </p:tgtEl>
                                        <p:attrNameLst>
                                          <p:attrName>style.visibility</p:attrName>
                                        </p:attrNameLst>
                                      </p:cBhvr>
                                      <p:to>
                                        <p:strVal val="visible"/>
                                      </p:to>
                                    </p:set>
                                    <p:anim calcmode="lin" valueType="num">
                                      <p:cBhvr>
                                        <p:cTn id="74" dur="500" fill="hold"/>
                                        <p:tgtEl>
                                          <p:spTgt spid="372766"/>
                                        </p:tgtEl>
                                        <p:attrNameLst>
                                          <p:attrName>ppt_w</p:attrName>
                                        </p:attrNameLst>
                                      </p:cBhvr>
                                      <p:tavLst>
                                        <p:tav tm="0">
                                          <p:val>
                                            <p:strVal val="(6*min(max(#ppt_w*#ppt_h,.3),1)-7.4)/-.7*#ppt_w"/>
                                          </p:val>
                                        </p:tav>
                                        <p:tav tm="100000">
                                          <p:val>
                                            <p:strVal val="#ppt_w"/>
                                          </p:val>
                                        </p:tav>
                                      </p:tavLst>
                                    </p:anim>
                                    <p:anim calcmode="lin" valueType="num">
                                      <p:cBhvr>
                                        <p:cTn id="75" dur="500" fill="hold"/>
                                        <p:tgtEl>
                                          <p:spTgt spid="372766"/>
                                        </p:tgtEl>
                                        <p:attrNameLst>
                                          <p:attrName>ppt_h</p:attrName>
                                        </p:attrNameLst>
                                      </p:cBhvr>
                                      <p:tavLst>
                                        <p:tav tm="0">
                                          <p:val>
                                            <p:strVal val="(6*min(max(#ppt_w*#ppt_h,.3),1)-7.4)/-.7*#ppt_h"/>
                                          </p:val>
                                        </p:tav>
                                        <p:tav tm="100000">
                                          <p:val>
                                            <p:strVal val="#ppt_h"/>
                                          </p:val>
                                        </p:tav>
                                      </p:tavLst>
                                    </p:anim>
                                    <p:anim calcmode="lin" valueType="num">
                                      <p:cBhvr>
                                        <p:cTn id="76" dur="500" fill="hold"/>
                                        <p:tgtEl>
                                          <p:spTgt spid="372766"/>
                                        </p:tgtEl>
                                        <p:attrNameLst>
                                          <p:attrName>ppt_x</p:attrName>
                                        </p:attrNameLst>
                                      </p:cBhvr>
                                      <p:tavLst>
                                        <p:tav tm="0">
                                          <p:val>
                                            <p:fltVal val="0.5"/>
                                          </p:val>
                                        </p:tav>
                                        <p:tav tm="100000">
                                          <p:val>
                                            <p:strVal val="#ppt_x"/>
                                          </p:val>
                                        </p:tav>
                                      </p:tavLst>
                                    </p:anim>
                                    <p:anim calcmode="lin" valueType="num">
                                      <p:cBhvr>
                                        <p:cTn id="77" dur="500" fill="hold"/>
                                        <p:tgtEl>
                                          <p:spTgt spid="372766"/>
                                        </p:tgtEl>
                                        <p:attrNameLst>
                                          <p:attrName>ppt_y</p:attrName>
                                        </p:attrNameLst>
                                      </p:cBhvr>
                                      <p:tavLst>
                                        <p:tav tm="0">
                                          <p:val>
                                            <p:strVal val="1+(6*min(max(#ppt_w*#ppt_h,.3),1)-7.4)/-.7*#ppt_h/2"/>
                                          </p:val>
                                        </p:tav>
                                        <p:tav tm="100000">
                                          <p:val>
                                            <p:strVal val="#ppt_y"/>
                                          </p:val>
                                        </p:tav>
                                      </p:tavLst>
                                    </p:anim>
                                  </p:childTnLst>
                                </p:cTn>
                              </p:par>
                            </p:childTnLst>
                          </p:cTn>
                        </p:par>
                        <p:par>
                          <p:cTn id="78" fill="hold" nodeType="afterGroup">
                            <p:stCondLst>
                              <p:cond delay="500"/>
                            </p:stCondLst>
                            <p:childTnLst>
                              <p:par>
                                <p:cTn id="79" presetID="23" presetClass="entr" presetSubtype="36" fill="hold" grpId="0" nodeType="afterEffect">
                                  <p:stCondLst>
                                    <p:cond delay="0"/>
                                  </p:stCondLst>
                                  <p:childTnLst>
                                    <p:set>
                                      <p:cBhvr>
                                        <p:cTn id="80" dur="1" fill="hold">
                                          <p:stCondLst>
                                            <p:cond delay="0"/>
                                          </p:stCondLst>
                                        </p:cTn>
                                        <p:tgtEl>
                                          <p:spTgt spid="372764"/>
                                        </p:tgtEl>
                                        <p:attrNameLst>
                                          <p:attrName>style.visibility</p:attrName>
                                        </p:attrNameLst>
                                      </p:cBhvr>
                                      <p:to>
                                        <p:strVal val="visible"/>
                                      </p:to>
                                    </p:set>
                                    <p:anim calcmode="lin" valueType="num">
                                      <p:cBhvr>
                                        <p:cTn id="81" dur="500" fill="hold"/>
                                        <p:tgtEl>
                                          <p:spTgt spid="372764"/>
                                        </p:tgtEl>
                                        <p:attrNameLst>
                                          <p:attrName>ppt_w</p:attrName>
                                        </p:attrNameLst>
                                      </p:cBhvr>
                                      <p:tavLst>
                                        <p:tav tm="0">
                                          <p:val>
                                            <p:strVal val="(6*min(max(#ppt_w*#ppt_h,.3),1)-7.4)/-.7*#ppt_w"/>
                                          </p:val>
                                        </p:tav>
                                        <p:tav tm="100000">
                                          <p:val>
                                            <p:strVal val="#ppt_w"/>
                                          </p:val>
                                        </p:tav>
                                      </p:tavLst>
                                    </p:anim>
                                    <p:anim calcmode="lin" valueType="num">
                                      <p:cBhvr>
                                        <p:cTn id="82" dur="500" fill="hold"/>
                                        <p:tgtEl>
                                          <p:spTgt spid="372764"/>
                                        </p:tgtEl>
                                        <p:attrNameLst>
                                          <p:attrName>ppt_h</p:attrName>
                                        </p:attrNameLst>
                                      </p:cBhvr>
                                      <p:tavLst>
                                        <p:tav tm="0">
                                          <p:val>
                                            <p:strVal val="(6*min(max(#ppt_w*#ppt_h,.3),1)-7.4)/-.7*#ppt_h"/>
                                          </p:val>
                                        </p:tav>
                                        <p:tav tm="100000">
                                          <p:val>
                                            <p:strVal val="#ppt_h"/>
                                          </p:val>
                                        </p:tav>
                                      </p:tavLst>
                                    </p:anim>
                                    <p:anim calcmode="lin" valueType="num">
                                      <p:cBhvr>
                                        <p:cTn id="83" dur="500" fill="hold"/>
                                        <p:tgtEl>
                                          <p:spTgt spid="372764"/>
                                        </p:tgtEl>
                                        <p:attrNameLst>
                                          <p:attrName>ppt_x</p:attrName>
                                        </p:attrNameLst>
                                      </p:cBhvr>
                                      <p:tavLst>
                                        <p:tav tm="0">
                                          <p:val>
                                            <p:fltVal val="0.5"/>
                                          </p:val>
                                        </p:tav>
                                        <p:tav tm="100000">
                                          <p:val>
                                            <p:strVal val="#ppt_x"/>
                                          </p:val>
                                        </p:tav>
                                      </p:tavLst>
                                    </p:anim>
                                    <p:anim calcmode="lin" valueType="num">
                                      <p:cBhvr>
                                        <p:cTn id="84" dur="500" fill="hold"/>
                                        <p:tgtEl>
                                          <p:spTgt spid="372764"/>
                                        </p:tgtEl>
                                        <p:attrNameLst>
                                          <p:attrName>ppt_y</p:attrName>
                                        </p:attrNameLst>
                                      </p:cBhvr>
                                      <p:tavLst>
                                        <p:tav tm="0">
                                          <p:val>
                                            <p:strVal val="1+(6*min(max(#ppt_w*#ppt_h,.3),1)-7.4)/-.7*#ppt_h/2"/>
                                          </p:val>
                                        </p:tav>
                                        <p:tav tm="100000">
                                          <p:val>
                                            <p:strVal val="#ppt_y"/>
                                          </p:val>
                                        </p:tav>
                                      </p:tavLst>
                                    </p:anim>
                                  </p:childTnLst>
                                </p:cTn>
                              </p:par>
                            </p:childTnLst>
                          </p:cTn>
                        </p:par>
                        <p:par>
                          <p:cTn id="85" fill="hold" nodeType="afterGroup">
                            <p:stCondLst>
                              <p:cond delay="1000"/>
                            </p:stCondLst>
                            <p:childTnLst>
                              <p:par>
                                <p:cTn id="86" presetID="23" presetClass="entr" presetSubtype="36" fill="hold" grpId="0" nodeType="afterEffect">
                                  <p:stCondLst>
                                    <p:cond delay="0"/>
                                  </p:stCondLst>
                                  <p:childTnLst>
                                    <p:set>
                                      <p:cBhvr>
                                        <p:cTn id="87" dur="1" fill="hold">
                                          <p:stCondLst>
                                            <p:cond delay="0"/>
                                          </p:stCondLst>
                                        </p:cTn>
                                        <p:tgtEl>
                                          <p:spTgt spid="372765"/>
                                        </p:tgtEl>
                                        <p:attrNameLst>
                                          <p:attrName>style.visibility</p:attrName>
                                        </p:attrNameLst>
                                      </p:cBhvr>
                                      <p:to>
                                        <p:strVal val="visible"/>
                                      </p:to>
                                    </p:set>
                                    <p:anim calcmode="lin" valueType="num">
                                      <p:cBhvr>
                                        <p:cTn id="88" dur="500" fill="hold"/>
                                        <p:tgtEl>
                                          <p:spTgt spid="372765"/>
                                        </p:tgtEl>
                                        <p:attrNameLst>
                                          <p:attrName>ppt_w</p:attrName>
                                        </p:attrNameLst>
                                      </p:cBhvr>
                                      <p:tavLst>
                                        <p:tav tm="0">
                                          <p:val>
                                            <p:strVal val="(6*min(max(#ppt_w*#ppt_h,.3),1)-7.4)/-.7*#ppt_w"/>
                                          </p:val>
                                        </p:tav>
                                        <p:tav tm="100000">
                                          <p:val>
                                            <p:strVal val="#ppt_w"/>
                                          </p:val>
                                        </p:tav>
                                      </p:tavLst>
                                    </p:anim>
                                    <p:anim calcmode="lin" valueType="num">
                                      <p:cBhvr>
                                        <p:cTn id="89" dur="500" fill="hold"/>
                                        <p:tgtEl>
                                          <p:spTgt spid="372765"/>
                                        </p:tgtEl>
                                        <p:attrNameLst>
                                          <p:attrName>ppt_h</p:attrName>
                                        </p:attrNameLst>
                                      </p:cBhvr>
                                      <p:tavLst>
                                        <p:tav tm="0">
                                          <p:val>
                                            <p:strVal val="(6*min(max(#ppt_w*#ppt_h,.3),1)-7.4)/-.7*#ppt_h"/>
                                          </p:val>
                                        </p:tav>
                                        <p:tav tm="100000">
                                          <p:val>
                                            <p:strVal val="#ppt_h"/>
                                          </p:val>
                                        </p:tav>
                                      </p:tavLst>
                                    </p:anim>
                                    <p:anim calcmode="lin" valueType="num">
                                      <p:cBhvr>
                                        <p:cTn id="90" dur="500" fill="hold"/>
                                        <p:tgtEl>
                                          <p:spTgt spid="372765"/>
                                        </p:tgtEl>
                                        <p:attrNameLst>
                                          <p:attrName>ppt_x</p:attrName>
                                        </p:attrNameLst>
                                      </p:cBhvr>
                                      <p:tavLst>
                                        <p:tav tm="0">
                                          <p:val>
                                            <p:fltVal val="0.5"/>
                                          </p:val>
                                        </p:tav>
                                        <p:tav tm="100000">
                                          <p:val>
                                            <p:strVal val="#ppt_x"/>
                                          </p:val>
                                        </p:tav>
                                      </p:tavLst>
                                    </p:anim>
                                    <p:anim calcmode="lin" valueType="num">
                                      <p:cBhvr>
                                        <p:cTn id="91" dur="500" fill="hold"/>
                                        <p:tgtEl>
                                          <p:spTgt spid="372765"/>
                                        </p:tgtEl>
                                        <p:attrNameLst>
                                          <p:attrName>ppt_y</p:attrName>
                                        </p:attrNameLst>
                                      </p:cBhvr>
                                      <p:tavLst>
                                        <p:tav tm="0">
                                          <p:val>
                                            <p:strVal val="1+(6*min(max(#ppt_w*#ppt_h,.3),1)-7.4)/-.7*#ppt_h/2"/>
                                          </p:val>
                                        </p:tav>
                                        <p:tav tm="100000">
                                          <p:val>
                                            <p:strVal val="#ppt_y"/>
                                          </p:val>
                                        </p:tav>
                                      </p:tavLst>
                                    </p:anim>
                                  </p:childTnLst>
                                </p:cTn>
                              </p:par>
                            </p:childTnLst>
                          </p:cTn>
                        </p:par>
                        <p:par>
                          <p:cTn id="92" fill="hold" nodeType="afterGroup">
                            <p:stCondLst>
                              <p:cond delay="1500"/>
                            </p:stCondLst>
                            <p:childTnLst>
                              <p:par>
                                <p:cTn id="93" presetID="22" presetClass="entr" presetSubtype="4" fill="hold" nodeType="afterEffect">
                                  <p:stCondLst>
                                    <p:cond delay="0"/>
                                  </p:stCondLst>
                                  <p:childTnLst>
                                    <p:set>
                                      <p:cBhvr>
                                        <p:cTn id="94" dur="1" fill="hold">
                                          <p:stCondLst>
                                            <p:cond delay="0"/>
                                          </p:stCondLst>
                                        </p:cTn>
                                        <p:tgtEl>
                                          <p:spTgt spid="372752"/>
                                        </p:tgtEl>
                                        <p:attrNameLst>
                                          <p:attrName>style.visibility</p:attrName>
                                        </p:attrNameLst>
                                      </p:cBhvr>
                                      <p:to>
                                        <p:strVal val="visible"/>
                                      </p:to>
                                    </p:set>
                                    <p:animEffect transition="in" filter="wipe(down)">
                                      <p:cBhvr>
                                        <p:cTn id="95" dur="500"/>
                                        <p:tgtEl>
                                          <p:spTgt spid="372752"/>
                                        </p:tgtEl>
                                      </p:cBhvr>
                                    </p:animEffect>
                                  </p:childTnLst>
                                </p:cTn>
                              </p:par>
                            </p:childTnLst>
                          </p:cTn>
                        </p:par>
                        <p:par>
                          <p:cTn id="96" fill="hold" nodeType="afterGroup">
                            <p:stCondLst>
                              <p:cond delay="2000"/>
                            </p:stCondLst>
                            <p:childTnLst>
                              <p:par>
                                <p:cTn id="97" presetID="1" presetClass="entr" presetSubtype="0" fill="hold" grpId="0" nodeType="afterEffect">
                                  <p:stCondLst>
                                    <p:cond delay="0"/>
                                  </p:stCondLst>
                                  <p:childTnLst>
                                    <p:set>
                                      <p:cBhvr>
                                        <p:cTn id="98" dur="1" fill="hold">
                                          <p:stCondLst>
                                            <p:cond delay="0"/>
                                          </p:stCondLst>
                                        </p:cTn>
                                        <p:tgtEl>
                                          <p:spTgt spid="372748"/>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6" fill="hold" grpId="0" nodeType="clickEffect">
                                  <p:stCondLst>
                                    <p:cond delay="0"/>
                                  </p:stCondLst>
                                  <p:childTnLst>
                                    <p:set>
                                      <p:cBhvr>
                                        <p:cTn id="102" dur="1" fill="hold">
                                          <p:stCondLst>
                                            <p:cond delay="0"/>
                                          </p:stCondLst>
                                        </p:cTn>
                                        <p:tgtEl>
                                          <p:spTgt spid="372768"/>
                                        </p:tgtEl>
                                        <p:attrNameLst>
                                          <p:attrName>style.visibility</p:attrName>
                                        </p:attrNameLst>
                                      </p:cBhvr>
                                      <p:to>
                                        <p:strVal val="visible"/>
                                      </p:to>
                                    </p:set>
                                    <p:anim calcmode="lin" valueType="num">
                                      <p:cBhvr>
                                        <p:cTn id="103" dur="500" fill="hold"/>
                                        <p:tgtEl>
                                          <p:spTgt spid="372768"/>
                                        </p:tgtEl>
                                        <p:attrNameLst>
                                          <p:attrName>ppt_w</p:attrName>
                                        </p:attrNameLst>
                                      </p:cBhvr>
                                      <p:tavLst>
                                        <p:tav tm="0">
                                          <p:val>
                                            <p:strVal val="(6*min(max(#ppt_w*#ppt_h,.3),1)-7.4)/-.7*#ppt_w"/>
                                          </p:val>
                                        </p:tav>
                                        <p:tav tm="100000">
                                          <p:val>
                                            <p:strVal val="#ppt_w"/>
                                          </p:val>
                                        </p:tav>
                                      </p:tavLst>
                                    </p:anim>
                                    <p:anim calcmode="lin" valueType="num">
                                      <p:cBhvr>
                                        <p:cTn id="104" dur="500" fill="hold"/>
                                        <p:tgtEl>
                                          <p:spTgt spid="372768"/>
                                        </p:tgtEl>
                                        <p:attrNameLst>
                                          <p:attrName>ppt_h</p:attrName>
                                        </p:attrNameLst>
                                      </p:cBhvr>
                                      <p:tavLst>
                                        <p:tav tm="0">
                                          <p:val>
                                            <p:strVal val="(6*min(max(#ppt_w*#ppt_h,.3),1)-7.4)/-.7*#ppt_h"/>
                                          </p:val>
                                        </p:tav>
                                        <p:tav tm="100000">
                                          <p:val>
                                            <p:strVal val="#ppt_h"/>
                                          </p:val>
                                        </p:tav>
                                      </p:tavLst>
                                    </p:anim>
                                    <p:anim calcmode="lin" valueType="num">
                                      <p:cBhvr>
                                        <p:cTn id="105" dur="500" fill="hold"/>
                                        <p:tgtEl>
                                          <p:spTgt spid="372768"/>
                                        </p:tgtEl>
                                        <p:attrNameLst>
                                          <p:attrName>ppt_x</p:attrName>
                                        </p:attrNameLst>
                                      </p:cBhvr>
                                      <p:tavLst>
                                        <p:tav tm="0">
                                          <p:val>
                                            <p:fltVal val="0.5"/>
                                          </p:val>
                                        </p:tav>
                                        <p:tav tm="100000">
                                          <p:val>
                                            <p:strVal val="#ppt_x"/>
                                          </p:val>
                                        </p:tav>
                                      </p:tavLst>
                                    </p:anim>
                                    <p:anim calcmode="lin" valueType="num">
                                      <p:cBhvr>
                                        <p:cTn id="106" dur="500" fill="hold"/>
                                        <p:tgtEl>
                                          <p:spTgt spid="372768"/>
                                        </p:tgtEl>
                                        <p:attrNameLst>
                                          <p:attrName>ppt_y</p:attrName>
                                        </p:attrNameLst>
                                      </p:cBhvr>
                                      <p:tavLst>
                                        <p:tav tm="0">
                                          <p:val>
                                            <p:strVal val="1+(6*min(max(#ppt_w*#ppt_h,.3),1)-7.4)/-.7*#ppt_h/2"/>
                                          </p:val>
                                        </p:tav>
                                        <p:tav tm="100000">
                                          <p:val>
                                            <p:strVal val="#ppt_y"/>
                                          </p:val>
                                        </p:tav>
                                      </p:tavLst>
                                    </p:anim>
                                  </p:childTnLst>
                                </p:cTn>
                              </p:par>
                            </p:childTnLst>
                          </p:cTn>
                        </p:par>
                        <p:par>
                          <p:cTn id="107" fill="hold" nodeType="afterGroup">
                            <p:stCondLst>
                              <p:cond delay="500"/>
                            </p:stCondLst>
                            <p:childTnLst>
                              <p:par>
                                <p:cTn id="108" presetID="22" presetClass="entr" presetSubtype="4" fill="hold" nodeType="afterEffect">
                                  <p:stCondLst>
                                    <p:cond delay="0"/>
                                  </p:stCondLst>
                                  <p:childTnLst>
                                    <p:set>
                                      <p:cBhvr>
                                        <p:cTn id="109" dur="1" fill="hold">
                                          <p:stCondLst>
                                            <p:cond delay="0"/>
                                          </p:stCondLst>
                                        </p:cTn>
                                        <p:tgtEl>
                                          <p:spTgt spid="372755"/>
                                        </p:tgtEl>
                                        <p:attrNameLst>
                                          <p:attrName>style.visibility</p:attrName>
                                        </p:attrNameLst>
                                      </p:cBhvr>
                                      <p:to>
                                        <p:strVal val="visible"/>
                                      </p:to>
                                    </p:set>
                                    <p:animEffect transition="in" filter="wipe(down)">
                                      <p:cBhvr>
                                        <p:cTn id="110" dur="500"/>
                                        <p:tgtEl>
                                          <p:spTgt spid="372755"/>
                                        </p:tgtEl>
                                      </p:cBhvr>
                                    </p:animEffect>
                                  </p:childTnLst>
                                </p:cTn>
                              </p:par>
                            </p:childTnLst>
                          </p:cTn>
                        </p:par>
                        <p:par>
                          <p:cTn id="111" fill="hold" nodeType="afterGroup">
                            <p:stCondLst>
                              <p:cond delay="1000"/>
                            </p:stCondLst>
                            <p:childTnLst>
                              <p:par>
                                <p:cTn id="112" presetID="1" presetClass="entr" presetSubtype="0" fill="hold" grpId="0" nodeType="afterEffect">
                                  <p:stCondLst>
                                    <p:cond delay="0"/>
                                  </p:stCondLst>
                                  <p:childTnLst>
                                    <p:set>
                                      <p:cBhvr>
                                        <p:cTn id="113" dur="1" fill="hold">
                                          <p:stCondLst>
                                            <p:cond delay="0"/>
                                          </p:stCondLst>
                                        </p:cTn>
                                        <p:tgtEl>
                                          <p:spTgt spid="372749"/>
                                        </p:tgtEl>
                                        <p:attrNameLst>
                                          <p:attrName>style.visibility</p:attrName>
                                        </p:attrNameLst>
                                      </p:cBhvr>
                                      <p:to>
                                        <p:strVal val="visible"/>
                                      </p:to>
                                    </p:set>
                                  </p:childTnLst>
                                </p:cTn>
                              </p:par>
                            </p:childTnLst>
                          </p:cTn>
                        </p:par>
                        <p:par>
                          <p:cTn id="114" fill="hold" nodeType="afterGroup">
                            <p:stCondLst>
                              <p:cond delay="1000"/>
                            </p:stCondLst>
                            <p:childTnLst>
                              <p:par>
                                <p:cTn id="115" presetID="1" presetClass="entr" presetSubtype="0" fill="hold" grpId="0" nodeType="afterEffect">
                                  <p:stCondLst>
                                    <p:cond delay="0"/>
                                  </p:stCondLst>
                                  <p:childTnLst>
                                    <p:set>
                                      <p:cBhvr>
                                        <p:cTn id="116" dur="1" fill="hold">
                                          <p:stCondLst>
                                            <p:cond delay="0"/>
                                          </p:stCondLst>
                                        </p:cTn>
                                        <p:tgtEl>
                                          <p:spTgt spid="372767"/>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6" fill="hold" grpId="0" nodeType="clickEffect">
                                  <p:stCondLst>
                                    <p:cond delay="0"/>
                                  </p:stCondLst>
                                  <p:childTnLst>
                                    <p:set>
                                      <p:cBhvr>
                                        <p:cTn id="120" dur="1" fill="hold">
                                          <p:stCondLst>
                                            <p:cond delay="0"/>
                                          </p:stCondLst>
                                        </p:cTn>
                                        <p:tgtEl>
                                          <p:spTgt spid="372744"/>
                                        </p:tgtEl>
                                        <p:attrNameLst>
                                          <p:attrName>style.visibility</p:attrName>
                                        </p:attrNameLst>
                                      </p:cBhvr>
                                      <p:to>
                                        <p:strVal val="visible"/>
                                      </p:to>
                                    </p:set>
                                    <p:anim calcmode="lin" valueType="num">
                                      <p:cBhvr>
                                        <p:cTn id="121" dur="500" fill="hold"/>
                                        <p:tgtEl>
                                          <p:spTgt spid="372744"/>
                                        </p:tgtEl>
                                        <p:attrNameLst>
                                          <p:attrName>ppt_w</p:attrName>
                                        </p:attrNameLst>
                                      </p:cBhvr>
                                      <p:tavLst>
                                        <p:tav tm="0">
                                          <p:val>
                                            <p:strVal val="(6*min(max(#ppt_w*#ppt_h,.3),1)-7.4)/-.7*#ppt_w"/>
                                          </p:val>
                                        </p:tav>
                                        <p:tav tm="100000">
                                          <p:val>
                                            <p:strVal val="#ppt_w"/>
                                          </p:val>
                                        </p:tav>
                                      </p:tavLst>
                                    </p:anim>
                                    <p:anim calcmode="lin" valueType="num">
                                      <p:cBhvr>
                                        <p:cTn id="122" dur="500" fill="hold"/>
                                        <p:tgtEl>
                                          <p:spTgt spid="372744"/>
                                        </p:tgtEl>
                                        <p:attrNameLst>
                                          <p:attrName>ppt_h</p:attrName>
                                        </p:attrNameLst>
                                      </p:cBhvr>
                                      <p:tavLst>
                                        <p:tav tm="0">
                                          <p:val>
                                            <p:strVal val="(6*min(max(#ppt_w*#ppt_h,.3),1)-7.4)/-.7*#ppt_h"/>
                                          </p:val>
                                        </p:tav>
                                        <p:tav tm="100000">
                                          <p:val>
                                            <p:strVal val="#ppt_h"/>
                                          </p:val>
                                        </p:tav>
                                      </p:tavLst>
                                    </p:anim>
                                    <p:anim calcmode="lin" valueType="num">
                                      <p:cBhvr>
                                        <p:cTn id="123" dur="500" fill="hold"/>
                                        <p:tgtEl>
                                          <p:spTgt spid="372744"/>
                                        </p:tgtEl>
                                        <p:attrNameLst>
                                          <p:attrName>ppt_x</p:attrName>
                                        </p:attrNameLst>
                                      </p:cBhvr>
                                      <p:tavLst>
                                        <p:tav tm="0">
                                          <p:val>
                                            <p:fltVal val="0.5"/>
                                          </p:val>
                                        </p:tav>
                                        <p:tav tm="100000">
                                          <p:val>
                                            <p:strVal val="#ppt_x"/>
                                          </p:val>
                                        </p:tav>
                                      </p:tavLst>
                                    </p:anim>
                                    <p:anim calcmode="lin" valueType="num">
                                      <p:cBhvr>
                                        <p:cTn id="124" dur="500" fill="hold"/>
                                        <p:tgtEl>
                                          <p:spTgt spid="372744"/>
                                        </p:tgtEl>
                                        <p:attrNameLst>
                                          <p:attrName>ppt_y</p:attrName>
                                        </p:attrNameLst>
                                      </p:cBhvr>
                                      <p:tavLst>
                                        <p:tav tm="0">
                                          <p:val>
                                            <p:strVal val="1+(6*min(max(#ppt_w*#ppt_h,.3),1)-7.4)/-.7*#ppt_h/2"/>
                                          </p:val>
                                        </p:tav>
                                        <p:tav tm="100000">
                                          <p:val>
                                            <p:strVal val="#ppt_y"/>
                                          </p:val>
                                        </p:tav>
                                      </p:tavLst>
                                    </p:anim>
                                  </p:childTnLst>
                                </p:cTn>
                              </p:par>
                            </p:childTnLst>
                          </p:cTn>
                        </p:par>
                        <p:par>
                          <p:cTn id="125" fill="hold" nodeType="afterGroup">
                            <p:stCondLst>
                              <p:cond delay="500"/>
                            </p:stCondLst>
                            <p:childTnLst>
                              <p:par>
                                <p:cTn id="126" presetID="23" presetClass="entr" presetSubtype="36" fill="hold" grpId="0" nodeType="afterEffect">
                                  <p:stCondLst>
                                    <p:cond delay="0"/>
                                  </p:stCondLst>
                                  <p:childTnLst>
                                    <p:set>
                                      <p:cBhvr>
                                        <p:cTn id="127" dur="1" fill="hold">
                                          <p:stCondLst>
                                            <p:cond delay="0"/>
                                          </p:stCondLst>
                                        </p:cTn>
                                        <p:tgtEl>
                                          <p:spTgt spid="372757"/>
                                        </p:tgtEl>
                                        <p:attrNameLst>
                                          <p:attrName>style.visibility</p:attrName>
                                        </p:attrNameLst>
                                      </p:cBhvr>
                                      <p:to>
                                        <p:strVal val="visible"/>
                                      </p:to>
                                    </p:set>
                                    <p:anim calcmode="lin" valueType="num">
                                      <p:cBhvr>
                                        <p:cTn id="128" dur="500" fill="hold"/>
                                        <p:tgtEl>
                                          <p:spTgt spid="372757"/>
                                        </p:tgtEl>
                                        <p:attrNameLst>
                                          <p:attrName>ppt_w</p:attrName>
                                        </p:attrNameLst>
                                      </p:cBhvr>
                                      <p:tavLst>
                                        <p:tav tm="0">
                                          <p:val>
                                            <p:strVal val="(6*min(max(#ppt_w*#ppt_h,.3),1)-7.4)/-.7*#ppt_w"/>
                                          </p:val>
                                        </p:tav>
                                        <p:tav tm="100000">
                                          <p:val>
                                            <p:strVal val="#ppt_w"/>
                                          </p:val>
                                        </p:tav>
                                      </p:tavLst>
                                    </p:anim>
                                    <p:anim calcmode="lin" valueType="num">
                                      <p:cBhvr>
                                        <p:cTn id="129" dur="500" fill="hold"/>
                                        <p:tgtEl>
                                          <p:spTgt spid="372757"/>
                                        </p:tgtEl>
                                        <p:attrNameLst>
                                          <p:attrName>ppt_h</p:attrName>
                                        </p:attrNameLst>
                                      </p:cBhvr>
                                      <p:tavLst>
                                        <p:tav tm="0">
                                          <p:val>
                                            <p:strVal val="(6*min(max(#ppt_w*#ppt_h,.3),1)-7.4)/-.7*#ppt_h"/>
                                          </p:val>
                                        </p:tav>
                                        <p:tav tm="100000">
                                          <p:val>
                                            <p:strVal val="#ppt_h"/>
                                          </p:val>
                                        </p:tav>
                                      </p:tavLst>
                                    </p:anim>
                                    <p:anim calcmode="lin" valueType="num">
                                      <p:cBhvr>
                                        <p:cTn id="130" dur="500" fill="hold"/>
                                        <p:tgtEl>
                                          <p:spTgt spid="372757"/>
                                        </p:tgtEl>
                                        <p:attrNameLst>
                                          <p:attrName>ppt_x</p:attrName>
                                        </p:attrNameLst>
                                      </p:cBhvr>
                                      <p:tavLst>
                                        <p:tav tm="0">
                                          <p:val>
                                            <p:fltVal val="0.5"/>
                                          </p:val>
                                        </p:tav>
                                        <p:tav tm="100000">
                                          <p:val>
                                            <p:strVal val="#ppt_x"/>
                                          </p:val>
                                        </p:tav>
                                      </p:tavLst>
                                    </p:anim>
                                    <p:anim calcmode="lin" valueType="num">
                                      <p:cBhvr>
                                        <p:cTn id="131" dur="500" fill="hold"/>
                                        <p:tgtEl>
                                          <p:spTgt spid="372757"/>
                                        </p:tgtEl>
                                        <p:attrNameLst>
                                          <p:attrName>ppt_y</p:attrName>
                                        </p:attrNameLst>
                                      </p:cBhvr>
                                      <p:tavLst>
                                        <p:tav tm="0">
                                          <p:val>
                                            <p:strVal val="1+(6*min(max(#ppt_w*#ppt_h,.3),1)-7.4)/-.7*#ppt_h/2"/>
                                          </p:val>
                                        </p:tav>
                                        <p:tav tm="100000">
                                          <p:val>
                                            <p:strVal val="#ppt_y"/>
                                          </p:val>
                                        </p:tav>
                                      </p:tavLst>
                                    </p:anim>
                                  </p:childTnLst>
                                </p:cTn>
                              </p:par>
                            </p:childTnLst>
                          </p:cTn>
                        </p:par>
                        <p:par>
                          <p:cTn id="132" fill="hold" nodeType="afterGroup">
                            <p:stCondLst>
                              <p:cond delay="1000"/>
                            </p:stCondLst>
                            <p:childTnLst>
                              <p:par>
                                <p:cTn id="133" presetID="23" presetClass="entr" presetSubtype="36" fill="hold" grpId="0" nodeType="afterEffect">
                                  <p:stCondLst>
                                    <p:cond delay="0"/>
                                  </p:stCondLst>
                                  <p:childTnLst>
                                    <p:set>
                                      <p:cBhvr>
                                        <p:cTn id="134" dur="1" fill="hold">
                                          <p:stCondLst>
                                            <p:cond delay="0"/>
                                          </p:stCondLst>
                                        </p:cTn>
                                        <p:tgtEl>
                                          <p:spTgt spid="372758"/>
                                        </p:tgtEl>
                                        <p:attrNameLst>
                                          <p:attrName>style.visibility</p:attrName>
                                        </p:attrNameLst>
                                      </p:cBhvr>
                                      <p:to>
                                        <p:strVal val="visible"/>
                                      </p:to>
                                    </p:set>
                                    <p:anim calcmode="lin" valueType="num">
                                      <p:cBhvr>
                                        <p:cTn id="135" dur="500" fill="hold"/>
                                        <p:tgtEl>
                                          <p:spTgt spid="372758"/>
                                        </p:tgtEl>
                                        <p:attrNameLst>
                                          <p:attrName>ppt_w</p:attrName>
                                        </p:attrNameLst>
                                      </p:cBhvr>
                                      <p:tavLst>
                                        <p:tav tm="0">
                                          <p:val>
                                            <p:strVal val="(6*min(max(#ppt_w*#ppt_h,.3),1)-7.4)/-.7*#ppt_w"/>
                                          </p:val>
                                        </p:tav>
                                        <p:tav tm="100000">
                                          <p:val>
                                            <p:strVal val="#ppt_w"/>
                                          </p:val>
                                        </p:tav>
                                      </p:tavLst>
                                    </p:anim>
                                    <p:anim calcmode="lin" valueType="num">
                                      <p:cBhvr>
                                        <p:cTn id="136" dur="500" fill="hold"/>
                                        <p:tgtEl>
                                          <p:spTgt spid="372758"/>
                                        </p:tgtEl>
                                        <p:attrNameLst>
                                          <p:attrName>ppt_h</p:attrName>
                                        </p:attrNameLst>
                                      </p:cBhvr>
                                      <p:tavLst>
                                        <p:tav tm="0">
                                          <p:val>
                                            <p:strVal val="(6*min(max(#ppt_w*#ppt_h,.3),1)-7.4)/-.7*#ppt_h"/>
                                          </p:val>
                                        </p:tav>
                                        <p:tav tm="100000">
                                          <p:val>
                                            <p:strVal val="#ppt_h"/>
                                          </p:val>
                                        </p:tav>
                                      </p:tavLst>
                                    </p:anim>
                                    <p:anim calcmode="lin" valueType="num">
                                      <p:cBhvr>
                                        <p:cTn id="137" dur="500" fill="hold"/>
                                        <p:tgtEl>
                                          <p:spTgt spid="372758"/>
                                        </p:tgtEl>
                                        <p:attrNameLst>
                                          <p:attrName>ppt_x</p:attrName>
                                        </p:attrNameLst>
                                      </p:cBhvr>
                                      <p:tavLst>
                                        <p:tav tm="0">
                                          <p:val>
                                            <p:fltVal val="0.5"/>
                                          </p:val>
                                        </p:tav>
                                        <p:tav tm="100000">
                                          <p:val>
                                            <p:strVal val="#ppt_x"/>
                                          </p:val>
                                        </p:tav>
                                      </p:tavLst>
                                    </p:anim>
                                    <p:anim calcmode="lin" valueType="num">
                                      <p:cBhvr>
                                        <p:cTn id="138" dur="500" fill="hold"/>
                                        <p:tgtEl>
                                          <p:spTgt spid="372758"/>
                                        </p:tgtEl>
                                        <p:attrNameLst>
                                          <p:attrName>ppt_y</p:attrName>
                                        </p:attrNameLst>
                                      </p:cBhvr>
                                      <p:tavLst>
                                        <p:tav tm="0">
                                          <p:val>
                                            <p:strVal val="1+(6*min(max(#ppt_w*#ppt_h,.3),1)-7.4)/-.7*#ppt_h/2"/>
                                          </p:val>
                                        </p:tav>
                                        <p:tav tm="100000">
                                          <p:val>
                                            <p:strVal val="#ppt_y"/>
                                          </p:val>
                                        </p:tav>
                                      </p:tavLst>
                                    </p:anim>
                                  </p:childTnLst>
                                </p:cTn>
                              </p:par>
                            </p:childTnLst>
                          </p:cTn>
                        </p:par>
                        <p:par>
                          <p:cTn id="139" fill="hold" nodeType="afterGroup">
                            <p:stCondLst>
                              <p:cond delay="1500"/>
                            </p:stCondLst>
                            <p:childTnLst>
                              <p:par>
                                <p:cTn id="140" presetID="23" presetClass="entr" presetSubtype="36" fill="hold" grpId="0" nodeType="afterEffect">
                                  <p:stCondLst>
                                    <p:cond delay="0"/>
                                  </p:stCondLst>
                                  <p:childTnLst>
                                    <p:set>
                                      <p:cBhvr>
                                        <p:cTn id="141" dur="1" fill="hold">
                                          <p:stCondLst>
                                            <p:cond delay="0"/>
                                          </p:stCondLst>
                                        </p:cTn>
                                        <p:tgtEl>
                                          <p:spTgt spid="372759"/>
                                        </p:tgtEl>
                                        <p:attrNameLst>
                                          <p:attrName>style.visibility</p:attrName>
                                        </p:attrNameLst>
                                      </p:cBhvr>
                                      <p:to>
                                        <p:strVal val="visible"/>
                                      </p:to>
                                    </p:set>
                                    <p:anim calcmode="lin" valueType="num">
                                      <p:cBhvr>
                                        <p:cTn id="142" dur="500" fill="hold"/>
                                        <p:tgtEl>
                                          <p:spTgt spid="372759"/>
                                        </p:tgtEl>
                                        <p:attrNameLst>
                                          <p:attrName>ppt_w</p:attrName>
                                        </p:attrNameLst>
                                      </p:cBhvr>
                                      <p:tavLst>
                                        <p:tav tm="0">
                                          <p:val>
                                            <p:strVal val="(6*min(max(#ppt_w*#ppt_h,.3),1)-7.4)/-.7*#ppt_w"/>
                                          </p:val>
                                        </p:tav>
                                        <p:tav tm="100000">
                                          <p:val>
                                            <p:strVal val="#ppt_w"/>
                                          </p:val>
                                        </p:tav>
                                      </p:tavLst>
                                    </p:anim>
                                    <p:anim calcmode="lin" valueType="num">
                                      <p:cBhvr>
                                        <p:cTn id="143" dur="500" fill="hold"/>
                                        <p:tgtEl>
                                          <p:spTgt spid="372759"/>
                                        </p:tgtEl>
                                        <p:attrNameLst>
                                          <p:attrName>ppt_h</p:attrName>
                                        </p:attrNameLst>
                                      </p:cBhvr>
                                      <p:tavLst>
                                        <p:tav tm="0">
                                          <p:val>
                                            <p:strVal val="(6*min(max(#ppt_w*#ppt_h,.3),1)-7.4)/-.7*#ppt_h"/>
                                          </p:val>
                                        </p:tav>
                                        <p:tav tm="100000">
                                          <p:val>
                                            <p:strVal val="#ppt_h"/>
                                          </p:val>
                                        </p:tav>
                                      </p:tavLst>
                                    </p:anim>
                                    <p:anim calcmode="lin" valueType="num">
                                      <p:cBhvr>
                                        <p:cTn id="144" dur="500" fill="hold"/>
                                        <p:tgtEl>
                                          <p:spTgt spid="372759"/>
                                        </p:tgtEl>
                                        <p:attrNameLst>
                                          <p:attrName>ppt_x</p:attrName>
                                        </p:attrNameLst>
                                      </p:cBhvr>
                                      <p:tavLst>
                                        <p:tav tm="0">
                                          <p:val>
                                            <p:fltVal val="0.5"/>
                                          </p:val>
                                        </p:tav>
                                        <p:tav tm="100000">
                                          <p:val>
                                            <p:strVal val="#ppt_x"/>
                                          </p:val>
                                        </p:tav>
                                      </p:tavLst>
                                    </p:anim>
                                    <p:anim calcmode="lin" valueType="num">
                                      <p:cBhvr>
                                        <p:cTn id="145" dur="500" fill="hold"/>
                                        <p:tgtEl>
                                          <p:spTgt spid="372759"/>
                                        </p:tgtEl>
                                        <p:attrNameLst>
                                          <p:attrName>ppt_y</p:attrName>
                                        </p:attrNameLst>
                                      </p:cBhvr>
                                      <p:tavLst>
                                        <p:tav tm="0">
                                          <p:val>
                                            <p:strVal val="1+(6*min(max(#ppt_w*#ppt_h,.3),1)-7.4)/-.7*#ppt_h/2"/>
                                          </p:val>
                                        </p:tav>
                                        <p:tav tm="100000">
                                          <p:val>
                                            <p:strVal val="#ppt_y"/>
                                          </p:val>
                                        </p:tav>
                                      </p:tavLst>
                                    </p:anim>
                                  </p:childTnLst>
                                </p:cTn>
                              </p:par>
                            </p:childTnLst>
                          </p:cTn>
                        </p:par>
                        <p:par>
                          <p:cTn id="146" fill="hold" nodeType="afterGroup">
                            <p:stCondLst>
                              <p:cond delay="2000"/>
                            </p:stCondLst>
                            <p:childTnLst>
                              <p:par>
                                <p:cTn id="147" presetID="23" presetClass="entr" presetSubtype="36" fill="hold" grpId="0" nodeType="afterEffect">
                                  <p:stCondLst>
                                    <p:cond delay="0"/>
                                  </p:stCondLst>
                                  <p:childTnLst>
                                    <p:set>
                                      <p:cBhvr>
                                        <p:cTn id="148" dur="1" fill="hold">
                                          <p:stCondLst>
                                            <p:cond delay="0"/>
                                          </p:stCondLst>
                                        </p:cTn>
                                        <p:tgtEl>
                                          <p:spTgt spid="372760"/>
                                        </p:tgtEl>
                                        <p:attrNameLst>
                                          <p:attrName>style.visibility</p:attrName>
                                        </p:attrNameLst>
                                      </p:cBhvr>
                                      <p:to>
                                        <p:strVal val="visible"/>
                                      </p:to>
                                    </p:set>
                                    <p:anim calcmode="lin" valueType="num">
                                      <p:cBhvr>
                                        <p:cTn id="149" dur="500" fill="hold"/>
                                        <p:tgtEl>
                                          <p:spTgt spid="372760"/>
                                        </p:tgtEl>
                                        <p:attrNameLst>
                                          <p:attrName>ppt_w</p:attrName>
                                        </p:attrNameLst>
                                      </p:cBhvr>
                                      <p:tavLst>
                                        <p:tav tm="0">
                                          <p:val>
                                            <p:strVal val="(6*min(max(#ppt_w*#ppt_h,.3),1)-7.4)/-.7*#ppt_w"/>
                                          </p:val>
                                        </p:tav>
                                        <p:tav tm="100000">
                                          <p:val>
                                            <p:strVal val="#ppt_w"/>
                                          </p:val>
                                        </p:tav>
                                      </p:tavLst>
                                    </p:anim>
                                    <p:anim calcmode="lin" valueType="num">
                                      <p:cBhvr>
                                        <p:cTn id="150" dur="500" fill="hold"/>
                                        <p:tgtEl>
                                          <p:spTgt spid="372760"/>
                                        </p:tgtEl>
                                        <p:attrNameLst>
                                          <p:attrName>ppt_h</p:attrName>
                                        </p:attrNameLst>
                                      </p:cBhvr>
                                      <p:tavLst>
                                        <p:tav tm="0">
                                          <p:val>
                                            <p:strVal val="(6*min(max(#ppt_w*#ppt_h,.3),1)-7.4)/-.7*#ppt_h"/>
                                          </p:val>
                                        </p:tav>
                                        <p:tav tm="100000">
                                          <p:val>
                                            <p:strVal val="#ppt_h"/>
                                          </p:val>
                                        </p:tav>
                                      </p:tavLst>
                                    </p:anim>
                                    <p:anim calcmode="lin" valueType="num">
                                      <p:cBhvr>
                                        <p:cTn id="151" dur="500" fill="hold"/>
                                        <p:tgtEl>
                                          <p:spTgt spid="372760"/>
                                        </p:tgtEl>
                                        <p:attrNameLst>
                                          <p:attrName>ppt_x</p:attrName>
                                        </p:attrNameLst>
                                      </p:cBhvr>
                                      <p:tavLst>
                                        <p:tav tm="0">
                                          <p:val>
                                            <p:fltVal val="0.5"/>
                                          </p:val>
                                        </p:tav>
                                        <p:tav tm="100000">
                                          <p:val>
                                            <p:strVal val="#ppt_x"/>
                                          </p:val>
                                        </p:tav>
                                      </p:tavLst>
                                    </p:anim>
                                    <p:anim calcmode="lin" valueType="num">
                                      <p:cBhvr>
                                        <p:cTn id="152" dur="500" fill="hold"/>
                                        <p:tgtEl>
                                          <p:spTgt spid="372760"/>
                                        </p:tgtEl>
                                        <p:attrNameLst>
                                          <p:attrName>ppt_y</p:attrName>
                                        </p:attrNameLst>
                                      </p:cBhvr>
                                      <p:tavLst>
                                        <p:tav tm="0">
                                          <p:val>
                                            <p:strVal val="1+(6*min(max(#ppt_w*#ppt_h,.3),1)-7.4)/-.7*#ppt_h/2"/>
                                          </p:val>
                                        </p:tav>
                                        <p:tav tm="100000">
                                          <p:val>
                                            <p:strVal val="#ppt_y"/>
                                          </p:val>
                                        </p:tav>
                                      </p:tavLst>
                                    </p:anim>
                                  </p:childTnLst>
                                </p:cTn>
                              </p:par>
                            </p:childTnLst>
                          </p:cTn>
                        </p:par>
                        <p:par>
                          <p:cTn id="153" fill="hold" nodeType="afterGroup">
                            <p:stCondLst>
                              <p:cond delay="2500"/>
                            </p:stCondLst>
                            <p:childTnLst>
                              <p:par>
                                <p:cTn id="154" presetID="22" presetClass="entr" presetSubtype="4" fill="hold" nodeType="afterEffect">
                                  <p:stCondLst>
                                    <p:cond delay="0"/>
                                  </p:stCondLst>
                                  <p:childTnLst>
                                    <p:set>
                                      <p:cBhvr>
                                        <p:cTn id="155" dur="1" fill="hold">
                                          <p:stCondLst>
                                            <p:cond delay="0"/>
                                          </p:stCondLst>
                                        </p:cTn>
                                        <p:tgtEl>
                                          <p:spTgt spid="372756"/>
                                        </p:tgtEl>
                                        <p:attrNameLst>
                                          <p:attrName>style.visibility</p:attrName>
                                        </p:attrNameLst>
                                      </p:cBhvr>
                                      <p:to>
                                        <p:strVal val="visible"/>
                                      </p:to>
                                    </p:set>
                                    <p:animEffect transition="in" filter="wipe(down)">
                                      <p:cBhvr>
                                        <p:cTn id="156" dur="500"/>
                                        <p:tgtEl>
                                          <p:spTgt spid="372756"/>
                                        </p:tgtEl>
                                      </p:cBhvr>
                                    </p:animEffect>
                                  </p:childTnLst>
                                </p:cTn>
                              </p:par>
                            </p:childTnLst>
                          </p:cTn>
                        </p:par>
                        <p:par>
                          <p:cTn id="157" fill="hold" nodeType="afterGroup">
                            <p:stCondLst>
                              <p:cond delay="3000"/>
                            </p:stCondLst>
                            <p:childTnLst>
                              <p:par>
                                <p:cTn id="158" presetID="1" presetClass="entr" presetSubtype="0" fill="hold" grpId="0" nodeType="afterEffect">
                                  <p:stCondLst>
                                    <p:cond delay="0"/>
                                  </p:stCondLst>
                                  <p:childTnLst>
                                    <p:set>
                                      <p:cBhvr>
                                        <p:cTn id="159" dur="1" fill="hold">
                                          <p:stCondLst>
                                            <p:cond delay="0"/>
                                          </p:stCondLst>
                                        </p:cTn>
                                        <p:tgtEl>
                                          <p:spTgt spid="372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2" grpId="0" animBg="1"/>
      <p:bldP spid="372743" grpId="0" animBg="1"/>
      <p:bldP spid="372744" grpId="0" animBg="1"/>
      <p:bldP spid="372745" grpId="0" animBg="1"/>
      <p:bldP spid="372746" grpId="0" animBg="1"/>
      <p:bldP spid="372747" grpId="0" animBg="1"/>
      <p:bldP spid="372748" grpId="0" animBg="1"/>
      <p:bldP spid="372749" grpId="0" animBg="1"/>
      <p:bldP spid="372750" grpId="0" animBg="1"/>
      <p:bldP spid="372751" grpId="0" animBg="1"/>
      <p:bldP spid="372757" grpId="0" animBg="1"/>
      <p:bldP spid="372758" grpId="0" animBg="1"/>
      <p:bldP spid="372759" grpId="0" animBg="1"/>
      <p:bldP spid="372760" grpId="0" animBg="1"/>
      <p:bldP spid="372761" grpId="0" animBg="1"/>
      <p:bldP spid="372762" grpId="0" animBg="1"/>
      <p:bldP spid="372763" grpId="0" animBg="1"/>
      <p:bldP spid="372764" grpId="0" animBg="1"/>
      <p:bldP spid="372765" grpId="0" animBg="1"/>
      <p:bldP spid="372766" grpId="0" animBg="1"/>
      <p:bldP spid="372767" grpId="0" animBg="1"/>
      <p:bldP spid="37276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4" descr="church 00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125413"/>
            <a:ext cx="9144000" cy="1143000"/>
          </a:xfrm>
        </p:spPr>
        <p:txBody>
          <a:bodyPr/>
          <a:lstStyle/>
          <a:p>
            <a:pPr>
              <a:defRPr/>
            </a:pPr>
            <a:r>
              <a:rPr lang="en-US" sz="5400" b="1" smtClean="0">
                <a:effectLst>
                  <a:outerShdw blurRad="38100" dist="38100" dir="2700000" algn="tl">
                    <a:srgbClr val="808080"/>
                  </a:outerShdw>
                </a:effectLst>
              </a:rPr>
              <a:t>What should elders do?</a:t>
            </a:r>
          </a:p>
        </p:txBody>
      </p:sp>
      <p:sp>
        <p:nvSpPr>
          <p:cNvPr id="5" name="Text Box 6"/>
          <p:cNvSpPr txBox="1">
            <a:spLocks noChangeArrowheads="1"/>
          </p:cNvSpPr>
          <p:nvPr/>
        </p:nvSpPr>
        <p:spPr bwMode="auto">
          <a:xfrm>
            <a:off x="8101013" y="0"/>
            <a:ext cx="1042987" cy="461963"/>
          </a:xfrm>
          <a:prstGeom prst="rect">
            <a:avLst/>
          </a:prstGeom>
          <a:solidFill>
            <a:srgbClr val="000000"/>
          </a:solid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en-US" sz="2400" dirty="0" smtClean="0">
                <a:solidFill>
                  <a:srgbClr val="FFFFFF"/>
                </a:solidFill>
              </a:rPr>
              <a:t>236a</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3"/>
          <p:cNvSpPr>
            <a:spLocks noChangeArrowheads="1"/>
          </p:cNvSpPr>
          <p:nvPr/>
        </p:nvSpPr>
        <p:spPr bwMode="auto">
          <a:xfrm rot="16200000">
            <a:off x="-1173956" y="1154906"/>
            <a:ext cx="2935288"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0099CC"/>
                </a:solidFill>
                <a:effectDag name="">
                  <a:cont type="tree" name="">
                    <a:effect ref="fillLine"/>
                    <a:outerShdw dist="38100" dir="13500000" algn="br">
                      <a:srgbClr val="55D5FF"/>
                    </a:outerShdw>
                  </a:cont>
                  <a:cont type="tree" name="">
                    <a:effect ref="fillLine"/>
                    <a:outerShdw dist="38100" dir="2700000" algn="tl">
                      <a:srgbClr val="005B7A"/>
                    </a:outerShdw>
                  </a:cont>
                  <a:effect ref="fillLine"/>
                </a:effectDag>
                <a:latin typeface="Arial" charset="0"/>
                <a:ea typeface="ＭＳ Ｐゴシック" charset="0"/>
                <a:cs typeface="ＭＳ Ｐゴシック" charset="0"/>
              </a:rPr>
              <a:t>INTRODUCTION</a:t>
            </a:r>
            <a:endParaRPr lang="en-GB" sz="2800">
              <a:solidFill>
                <a:srgbClr val="0099CC"/>
              </a:solidFill>
              <a:effectDag name="">
                <a:cont type="tree" name="">
                  <a:effect ref="fillLine"/>
                  <a:outerShdw dist="38100" dir="13500000" algn="br">
                    <a:srgbClr val="55D5FF"/>
                  </a:outerShdw>
                </a:cont>
                <a:cont type="tree" name="">
                  <a:effect ref="fillLine"/>
                  <a:outerShdw dist="38100" dir="2700000" algn="tl">
                    <a:srgbClr val="005B7A"/>
                  </a:outerShdw>
                </a:cont>
                <a:effect ref="fillLine"/>
              </a:effectDag>
              <a:latin typeface="Arial" charset="0"/>
              <a:ea typeface="ＭＳ Ｐゴシック" charset="0"/>
              <a:cs typeface="ＭＳ Ｐゴシック" charset="0"/>
            </a:endParaRPr>
          </a:p>
        </p:txBody>
      </p:sp>
      <p:sp>
        <p:nvSpPr>
          <p:cNvPr id="478212" name="Rectangle 4"/>
          <p:cNvSpPr>
            <a:spLocks noGrp="1" noRot="1" noChangeArrowheads="1"/>
          </p:cNvSpPr>
          <p:nvPr>
            <p:ph type="ctrTitle"/>
          </p:nvPr>
        </p:nvSpPr>
        <p:spPr>
          <a:xfrm>
            <a:off x="611188" y="0"/>
            <a:ext cx="7416800" cy="692150"/>
          </a:xfrm>
        </p:spPr>
        <p:txBody>
          <a:bodyPr/>
          <a:lstStyle/>
          <a:p>
            <a:pPr algn="l" eaLnBrk="1" hangingPunct="1">
              <a:defRPr/>
            </a:pPr>
            <a:r>
              <a:rPr lang="en-GB" sz="3600" b="1" i="1" smtClean="0">
                <a:solidFill>
                  <a:srgbClr val="FF9900"/>
                </a:solidFill>
              </a:rPr>
              <a:t>Pastoral Leadership of an Elder:</a:t>
            </a:r>
          </a:p>
        </p:txBody>
      </p:sp>
      <p:sp>
        <p:nvSpPr>
          <p:cNvPr id="478213" name="Rectangle 5"/>
          <p:cNvSpPr>
            <a:spLocks noChangeArrowheads="1"/>
          </p:cNvSpPr>
          <p:nvPr/>
        </p:nvSpPr>
        <p:spPr bwMode="auto">
          <a:xfrm rot="16200000">
            <a:off x="-324644" y="3207544"/>
            <a:ext cx="1236663"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FFFFFF"/>
                </a:solidFill>
                <a:effectLst>
                  <a:outerShdw blurRad="38100" dist="38100" dir="2700000" algn="tl">
                    <a:srgbClr val="000000"/>
                  </a:outerShdw>
                </a:effectLst>
                <a:latin typeface="Arial" pitchFamily="34" charset="0"/>
              </a:rPr>
              <a:t>BODY</a:t>
            </a:r>
          </a:p>
        </p:txBody>
      </p:sp>
      <p:sp>
        <p:nvSpPr>
          <p:cNvPr id="478214" name="Text Box 6"/>
          <p:cNvSpPr txBox="1">
            <a:spLocks noChangeArrowheads="1"/>
          </p:cNvSpPr>
          <p:nvPr/>
        </p:nvSpPr>
        <p:spPr bwMode="auto">
          <a:xfrm>
            <a:off x="8101013" y="0"/>
            <a:ext cx="1042987" cy="461963"/>
          </a:xfrm>
          <a:prstGeom prst="rect">
            <a:avLst/>
          </a:prstGeom>
          <a:solidFill>
            <a:srgbClr val="000000"/>
          </a:solidFill>
          <a:ln w="9525">
            <a:noFill/>
            <a:miter lim="800000"/>
            <a:headEnd/>
            <a:tailEnd/>
          </a:ln>
          <a:effectLst>
            <a:outerShdw dist="35921" dir="2700000" algn="ctr" rotWithShape="0">
              <a:srgbClr val="808080">
                <a:alpha val="74997"/>
              </a:srgbClr>
            </a:outerShdw>
          </a:effectLst>
        </p:spPr>
        <p:txBody>
          <a:bodyPr>
            <a:spAutoFit/>
          </a:bodyPr>
          <a:lstStyle/>
          <a:p>
            <a:pPr algn="ctr">
              <a:defRPr/>
            </a:pPr>
            <a:r>
              <a:rPr lang="en-US" sz="2400" dirty="0">
                <a:solidFill>
                  <a:srgbClr val="FFFFFF"/>
                </a:solidFill>
                <a:latin typeface="Arial" charset="0"/>
                <a:ea typeface="ＭＳ Ｐゴシック" charset="-128"/>
                <a:cs typeface="ＭＳ Ｐゴシック" charset="-128"/>
              </a:rPr>
              <a:t>236a</a:t>
            </a:r>
          </a:p>
        </p:txBody>
      </p:sp>
      <p:sp>
        <p:nvSpPr>
          <p:cNvPr id="7" name="Rectangle 2"/>
          <p:cNvSpPr txBox="1">
            <a:spLocks noRot="1" noChangeArrowheads="1"/>
          </p:cNvSpPr>
          <p:nvPr/>
        </p:nvSpPr>
        <p:spPr bwMode="auto">
          <a:xfrm>
            <a:off x="827088" y="1600200"/>
            <a:ext cx="8316912" cy="5105400"/>
          </a:xfrm>
          <a:prstGeom prst="rect">
            <a:avLst/>
          </a:prstGeom>
          <a:solidFill>
            <a:srgbClr val="000082"/>
          </a:solidFill>
          <a:ln>
            <a:noFill/>
          </a:ln>
          <a:effectLst/>
          <a:extLst/>
        </p:spPr>
        <p:txBody>
          <a:bodyPr/>
          <a:lstStyle/>
          <a:p>
            <a:pPr marL="598488" indent="-598488">
              <a:lnSpc>
                <a:spcPct val="110000"/>
              </a:lnSpc>
              <a:spcBef>
                <a:spcPct val="20000"/>
              </a:spcBef>
              <a:buClr>
                <a:srgbClr val="FFFF43"/>
              </a:buClr>
              <a:buFont typeface="Arial" pitchFamily="34" charset="0"/>
              <a:buAutoNum type="arabicPeriod"/>
              <a:defRPr/>
            </a:pPr>
            <a:r>
              <a:rPr lang="ja-JP" altLang="en-GB" sz="3200">
                <a:solidFill>
                  <a:srgbClr val="FFFFFF"/>
                </a:solidFill>
                <a:effectLst>
                  <a:outerShdw blurRad="38100" dist="38100" dir="2700000" algn="tl">
                    <a:srgbClr val="000000"/>
                  </a:outerShdw>
                </a:effectLst>
                <a:latin typeface="Arial" pitchFamily="34" charset="0"/>
              </a:rPr>
              <a:t>“</a:t>
            </a:r>
            <a:r>
              <a:rPr lang="en-GB" altLang="ja-JP" sz="3200">
                <a:solidFill>
                  <a:srgbClr val="FFFFFF"/>
                </a:solidFill>
                <a:effectLst>
                  <a:outerShdw blurRad="38100" dist="38100" dir="2700000" algn="tl">
                    <a:srgbClr val="000000"/>
                  </a:outerShdw>
                </a:effectLst>
                <a:latin typeface="Arial" pitchFamily="34" charset="0"/>
              </a:rPr>
              <a:t>Shepherd the flock</a:t>
            </a:r>
            <a:r>
              <a:rPr lang="ja-JP" altLang="en-GB" sz="3200">
                <a:solidFill>
                  <a:srgbClr val="FFFFFF"/>
                </a:solidFill>
                <a:effectLst>
                  <a:outerShdw blurRad="38100" dist="38100" dir="2700000" algn="tl">
                    <a:srgbClr val="000000"/>
                  </a:outerShdw>
                </a:effectLst>
                <a:latin typeface="Arial" pitchFamily="34" charset="0"/>
              </a:rPr>
              <a:t>”</a:t>
            </a:r>
            <a:r>
              <a:rPr lang="en-GB" altLang="ja-JP" sz="3200">
                <a:solidFill>
                  <a:srgbClr val="FFFFFF"/>
                </a:solidFill>
                <a:effectLst>
                  <a:outerShdw blurRad="38100" dist="38100" dir="2700000" algn="tl">
                    <a:srgbClr val="000000"/>
                  </a:outerShdw>
                </a:effectLst>
                <a:latin typeface="Arial" pitchFamily="34" charset="0"/>
              </a:rPr>
              <a:t> (Acts 20:28)</a:t>
            </a:r>
          </a:p>
          <a:p>
            <a:pPr marL="598488" indent="-598488">
              <a:lnSpc>
                <a:spcPct val="110000"/>
              </a:lnSpc>
              <a:spcBef>
                <a:spcPct val="20000"/>
              </a:spcBef>
              <a:buClr>
                <a:srgbClr val="FFFF43"/>
              </a:buClr>
              <a:buFont typeface="Arial" pitchFamily="34" charset="0"/>
              <a:buAutoNum type="arabicPeriod"/>
              <a:defRPr/>
            </a:pPr>
            <a:r>
              <a:rPr lang="ja-JP" altLang="en-GB" sz="3200">
                <a:solidFill>
                  <a:srgbClr val="FFFFFF"/>
                </a:solidFill>
                <a:effectLst>
                  <a:outerShdw blurRad="38100" dist="38100" dir="2700000" algn="tl">
                    <a:srgbClr val="000000"/>
                  </a:outerShdw>
                </a:effectLst>
                <a:latin typeface="Arial" pitchFamily="34" charset="0"/>
              </a:rPr>
              <a:t>“</a:t>
            </a:r>
            <a:r>
              <a:rPr lang="en-GB" altLang="ja-JP" sz="3200">
                <a:solidFill>
                  <a:srgbClr val="FFFFFF"/>
                </a:solidFill>
                <a:effectLst>
                  <a:outerShdw blurRad="38100" dist="38100" dir="2700000" algn="tl">
                    <a:srgbClr val="000000"/>
                  </a:outerShdw>
                </a:effectLst>
                <a:latin typeface="Arial" pitchFamily="34" charset="0"/>
              </a:rPr>
              <a:t>Able to teach</a:t>
            </a:r>
            <a:r>
              <a:rPr lang="ja-JP" altLang="en-GB" sz="3200">
                <a:solidFill>
                  <a:srgbClr val="FFFFFF"/>
                </a:solidFill>
                <a:effectLst>
                  <a:outerShdw blurRad="38100" dist="38100" dir="2700000" algn="tl">
                    <a:srgbClr val="000000"/>
                  </a:outerShdw>
                </a:effectLst>
                <a:latin typeface="Arial" pitchFamily="34" charset="0"/>
              </a:rPr>
              <a:t>”</a:t>
            </a:r>
            <a:r>
              <a:rPr lang="en-GB" altLang="ja-JP" sz="3200">
                <a:solidFill>
                  <a:srgbClr val="FFFFFF"/>
                </a:solidFill>
                <a:effectLst>
                  <a:outerShdw blurRad="38100" dist="38100" dir="2700000" algn="tl">
                    <a:srgbClr val="000000"/>
                  </a:outerShdw>
                </a:effectLst>
                <a:latin typeface="Arial" pitchFamily="34" charset="0"/>
              </a:rPr>
              <a:t> (1 Thess. 5:12; 1 Tim. 3:2; Titus 1:9b)</a:t>
            </a:r>
          </a:p>
          <a:p>
            <a:pPr marL="598488" indent="-598488">
              <a:lnSpc>
                <a:spcPct val="110000"/>
              </a:lnSpc>
              <a:spcBef>
                <a:spcPct val="20000"/>
              </a:spcBef>
              <a:buClr>
                <a:srgbClr val="FFFF43"/>
              </a:buClr>
              <a:buFont typeface="Arial" pitchFamily="34" charset="0"/>
              <a:buAutoNum type="arabicPeriod"/>
              <a:defRPr/>
            </a:pPr>
            <a:r>
              <a:rPr lang="en-GB" sz="3200">
                <a:solidFill>
                  <a:srgbClr val="FFFFFF"/>
                </a:solidFill>
                <a:effectLst>
                  <a:outerShdw blurRad="38100" dist="38100" dir="2700000" algn="tl">
                    <a:srgbClr val="000000"/>
                  </a:outerShdw>
                </a:effectLst>
                <a:latin typeface="Arial" pitchFamily="34" charset="0"/>
              </a:rPr>
              <a:t>Scriptural foundation (Tit. 1:9a)</a:t>
            </a:r>
          </a:p>
          <a:p>
            <a:pPr marL="598488" indent="-598488">
              <a:lnSpc>
                <a:spcPct val="110000"/>
              </a:lnSpc>
              <a:spcBef>
                <a:spcPct val="20000"/>
              </a:spcBef>
              <a:buClr>
                <a:srgbClr val="FFFF43"/>
              </a:buClr>
              <a:buFont typeface="Arial" pitchFamily="34" charset="0"/>
              <a:buAutoNum type="arabicPeriod"/>
              <a:defRPr/>
            </a:pPr>
            <a:r>
              <a:rPr lang="en-GB" sz="3200">
                <a:solidFill>
                  <a:srgbClr val="FFFFFF"/>
                </a:solidFill>
                <a:effectLst>
                  <a:outerShdw blurRad="38100" dist="38100" dir="2700000" algn="tl">
                    <a:srgbClr val="000000"/>
                  </a:outerShdw>
                </a:effectLst>
                <a:latin typeface="Arial" pitchFamily="34" charset="0"/>
              </a:rPr>
              <a:t>Teach God</a:t>
            </a:r>
            <a:r>
              <a:rPr lang="fr-FR" altLang="ja-JP" sz="3200">
                <a:solidFill>
                  <a:srgbClr val="FFFFFF"/>
                </a:solidFill>
                <a:effectLst>
                  <a:outerShdw blurRad="38100" dist="38100" dir="2700000" algn="tl">
                    <a:srgbClr val="000000"/>
                  </a:outerShdw>
                </a:effectLst>
                <a:latin typeface="Arial" pitchFamily="34" charset="0"/>
              </a:rPr>
              <a:t>'</a:t>
            </a:r>
            <a:r>
              <a:rPr lang="en-GB" sz="3200">
                <a:solidFill>
                  <a:srgbClr val="FFFFFF"/>
                </a:solidFill>
                <a:effectLst>
                  <a:outerShdw blurRad="38100" dist="38100" dir="2700000" algn="tl">
                    <a:srgbClr val="000000"/>
                  </a:outerShdw>
                </a:effectLst>
                <a:latin typeface="Arial" pitchFamily="34" charset="0"/>
              </a:rPr>
              <a:t>s plan (Acts 20:20, 27)</a:t>
            </a:r>
          </a:p>
          <a:p>
            <a:pPr marL="598488" indent="-598488">
              <a:lnSpc>
                <a:spcPct val="110000"/>
              </a:lnSpc>
              <a:spcBef>
                <a:spcPct val="20000"/>
              </a:spcBef>
              <a:buClr>
                <a:srgbClr val="FFFF43"/>
              </a:buClr>
              <a:buFont typeface="Arial" pitchFamily="34" charset="0"/>
              <a:buAutoNum type="arabicPeriod"/>
              <a:defRPr/>
            </a:pPr>
            <a:r>
              <a:rPr lang="en-GB" sz="3200">
                <a:solidFill>
                  <a:srgbClr val="FFFFFF"/>
                </a:solidFill>
                <a:effectLst>
                  <a:outerShdw blurRad="38100" dist="38100" dir="2700000" algn="tl">
                    <a:srgbClr val="000000"/>
                  </a:outerShdw>
                </a:effectLst>
                <a:latin typeface="Arial" pitchFamily="34" charset="0"/>
              </a:rPr>
              <a:t>Get paid for teaching (1 Tim. 5:17)</a:t>
            </a:r>
          </a:p>
        </p:txBody>
      </p:sp>
      <p:sp>
        <p:nvSpPr>
          <p:cNvPr id="478210" name="Rectangle 2"/>
          <p:cNvSpPr>
            <a:spLocks noGrp="1" noRot="1" noChangeArrowheads="1"/>
          </p:cNvSpPr>
          <p:nvPr>
            <p:ph type="subTitle" idx="1"/>
          </p:nvPr>
        </p:nvSpPr>
        <p:spPr>
          <a:xfrm>
            <a:off x="827088" y="762000"/>
            <a:ext cx="8316912" cy="838200"/>
          </a:xfrm>
          <a:solidFill>
            <a:srgbClr val="000000"/>
          </a:solidFill>
        </p:spPr>
        <p:txBody>
          <a:bodyPr/>
          <a:lstStyle/>
          <a:p>
            <a:pPr marL="609600" indent="-609600" algn="l" eaLnBrk="1" hangingPunct="1">
              <a:lnSpc>
                <a:spcPct val="110000"/>
              </a:lnSpc>
              <a:buClr>
                <a:srgbClr val="FFFF43"/>
              </a:buClr>
              <a:defRPr/>
            </a:pPr>
            <a:r>
              <a:rPr lang="en-GB" b="1">
                <a:solidFill>
                  <a:srgbClr val="FFFFFF"/>
                </a:solidFill>
                <a:effectLst>
                  <a:outerShdw blurRad="38100" dist="38100" dir="2700000" algn="tl">
                    <a:srgbClr val="4D4D4D"/>
                  </a:outerShdw>
                </a:effectLst>
              </a:rPr>
              <a:t>(a)	Elders teach:</a:t>
            </a:r>
          </a:p>
          <a:p>
            <a:pPr marL="609600" indent="-609600" algn="l" eaLnBrk="1" hangingPunct="1">
              <a:lnSpc>
                <a:spcPct val="110000"/>
              </a:lnSpc>
              <a:buClr>
                <a:srgbClr val="FFFF43"/>
              </a:buClr>
              <a:defRPr/>
            </a:pPr>
            <a:endParaRPr lang="en-GB" b="1">
              <a:solidFill>
                <a:srgbClr val="FFFFFF"/>
              </a:solidFill>
              <a:effectLst>
                <a:outerShdw blurRad="38100" dist="38100" dir="2700000" algn="tl">
                  <a:srgbClr val="4D4D4D"/>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0" y="0"/>
            <a:ext cx="9144000" cy="685800"/>
          </a:xfrm>
          <a:solidFill>
            <a:srgbClr val="000000"/>
          </a:solidFill>
          <a:effectLst>
            <a:outerShdw dist="38099" dir="2700000" algn="ctr" rotWithShape="0">
              <a:srgbClr val="000000">
                <a:alpha val="99962"/>
              </a:srgbClr>
            </a:outerShdw>
          </a:effectLst>
        </p:spPr>
        <p:txBody>
          <a:bodyPr>
            <a:normAutofit fontScale="90000"/>
          </a:bodyPr>
          <a:lstStyle/>
          <a:p>
            <a:pPr>
              <a:defRPr/>
            </a:pPr>
            <a:r>
              <a:rPr lang="en-US" sz="4000">
                <a:solidFill>
                  <a:srgbClr val="FFFFFF"/>
                </a:solidFill>
                <a:latin typeface="Arial" charset="0"/>
                <a:ea typeface="ＭＳ Ｐゴシック" charset="0"/>
                <a:cs typeface="ＭＳ Ｐゴシック" charset="0"/>
              </a:rPr>
              <a:t>Three Types of Elders</a:t>
            </a:r>
            <a:endParaRPr lang="en-US" sz="3200">
              <a:solidFill>
                <a:srgbClr val="FFFFFF"/>
              </a:solidFill>
              <a:latin typeface="Arial" charset="0"/>
              <a:ea typeface="ＭＳ Ｐゴシック" charset="0"/>
              <a:cs typeface="ＭＳ Ｐゴシック" charset="0"/>
            </a:endParaRPr>
          </a:p>
        </p:txBody>
      </p:sp>
      <p:sp>
        <p:nvSpPr>
          <p:cNvPr id="658435" name="Oval 3"/>
          <p:cNvSpPr>
            <a:spLocks noChangeArrowheads="1"/>
          </p:cNvSpPr>
          <p:nvPr/>
        </p:nvSpPr>
        <p:spPr bwMode="auto">
          <a:xfrm>
            <a:off x="2971800" y="950913"/>
            <a:ext cx="6172200" cy="5907087"/>
          </a:xfrm>
          <a:prstGeom prst="ellipse">
            <a:avLst/>
          </a:prstGeom>
          <a:noFill/>
          <a:ln w="57150">
            <a:solidFill>
              <a:srgbClr val="000000"/>
            </a:solidFill>
            <a:round/>
            <a:headEnd/>
            <a:tailEnd/>
          </a:ln>
        </p:spPr>
        <p:txBody>
          <a:bodyPr wrap="none" anchor="ctr"/>
          <a:lstStyle/>
          <a:p>
            <a:endParaRPr lang="en-US" sz="1800" b="0">
              <a:solidFill>
                <a:srgbClr val="000000"/>
              </a:solidFill>
              <a:latin typeface="Arial" pitchFamily="34" charset="0"/>
              <a:cs typeface="Arial" pitchFamily="34" charset="0"/>
            </a:endParaRPr>
          </a:p>
        </p:txBody>
      </p:sp>
      <p:sp>
        <p:nvSpPr>
          <p:cNvPr id="658436" name="Text Box 4"/>
          <p:cNvSpPr txBox="1">
            <a:spLocks noChangeArrowheads="1"/>
          </p:cNvSpPr>
          <p:nvPr/>
        </p:nvSpPr>
        <p:spPr bwMode="auto">
          <a:xfrm>
            <a:off x="4875213" y="1143000"/>
            <a:ext cx="2185987" cy="461963"/>
          </a:xfrm>
          <a:prstGeom prst="rect">
            <a:avLst/>
          </a:prstGeom>
          <a:noFill/>
          <a:ln w="9525">
            <a:noFill/>
            <a:miter lim="800000"/>
            <a:headEnd/>
            <a:tailEnd/>
          </a:ln>
        </p:spPr>
        <p:txBody>
          <a:bodyPr wrap="none">
            <a:spAutoFit/>
          </a:bodyPr>
          <a:lstStyle/>
          <a:p>
            <a:pPr algn="ctr" eaLnBrk="0" hangingPunct="0"/>
            <a:r>
              <a:rPr lang="en-US" sz="2400" i="1">
                <a:solidFill>
                  <a:srgbClr val="000000"/>
                </a:solidFill>
                <a:latin typeface="Arial" pitchFamily="34" charset="0"/>
                <a:ea typeface="Osaka" pitchFamily="-84" charset="-128"/>
              </a:rPr>
              <a:t>ALL ELDERS</a:t>
            </a:r>
          </a:p>
        </p:txBody>
      </p:sp>
      <p:sp>
        <p:nvSpPr>
          <p:cNvPr id="658438" name="Oval 6"/>
          <p:cNvSpPr>
            <a:spLocks noChangeArrowheads="1"/>
          </p:cNvSpPr>
          <p:nvPr/>
        </p:nvSpPr>
        <p:spPr bwMode="auto">
          <a:xfrm>
            <a:off x="5334000" y="3733800"/>
            <a:ext cx="3181350" cy="2895600"/>
          </a:xfrm>
          <a:prstGeom prst="ellipse">
            <a:avLst/>
          </a:prstGeom>
          <a:noFill/>
          <a:ln w="57150">
            <a:solidFill>
              <a:srgbClr val="204000"/>
            </a:solidFill>
            <a:round/>
            <a:headEnd/>
            <a:tailEnd/>
          </a:ln>
          <a:effectLst>
            <a:outerShdw dist="35921" dir="2700000" algn="ctr" rotWithShape="0">
              <a:srgbClr val="808080">
                <a:alpha val="74997"/>
              </a:srgbClr>
            </a:outerShdw>
          </a:effectLst>
        </p:spPr>
        <p:txBody>
          <a:bodyPr wrap="none" anchor="ctr"/>
          <a:lstStyle/>
          <a:p>
            <a:pPr>
              <a:defRPr/>
            </a:pPr>
            <a:endParaRPr lang="en-US" sz="1800" b="0">
              <a:solidFill>
                <a:srgbClr val="FFFF66"/>
              </a:solidFill>
              <a:latin typeface="Arial" charset="0"/>
              <a:ea typeface="ＭＳ Ｐゴシック" charset="0"/>
              <a:cs typeface="Arial" charset="0"/>
            </a:endParaRPr>
          </a:p>
        </p:txBody>
      </p:sp>
      <p:sp>
        <p:nvSpPr>
          <p:cNvPr id="658439" name="Text Box 7"/>
          <p:cNvSpPr txBox="1">
            <a:spLocks noChangeArrowheads="1"/>
          </p:cNvSpPr>
          <p:nvPr/>
        </p:nvSpPr>
        <p:spPr bwMode="auto">
          <a:xfrm>
            <a:off x="5334000" y="4343400"/>
            <a:ext cx="3124200" cy="1570038"/>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sz="2400" i="1" smtClean="0">
                <a:solidFill>
                  <a:srgbClr val="204000"/>
                </a:solidFill>
              </a:rPr>
              <a:t>PREACHERS</a:t>
            </a:r>
            <a:br>
              <a:rPr lang="en-US" sz="2400" i="1" smtClean="0">
                <a:solidFill>
                  <a:srgbClr val="204000"/>
                </a:solidFill>
              </a:rPr>
            </a:br>
            <a:r>
              <a:rPr lang="en-US" sz="2400" i="1" smtClean="0">
                <a:solidFill>
                  <a:srgbClr val="204000"/>
                </a:solidFill>
              </a:rPr>
              <a:t>&amp;</a:t>
            </a:r>
            <a:br>
              <a:rPr lang="en-US" sz="2400" i="1" smtClean="0">
                <a:solidFill>
                  <a:srgbClr val="204000"/>
                </a:solidFill>
              </a:rPr>
            </a:br>
            <a:r>
              <a:rPr lang="en-US" sz="2400" i="1" smtClean="0">
                <a:solidFill>
                  <a:srgbClr val="204000"/>
                </a:solidFill>
              </a:rPr>
              <a:t>TEACHERS</a:t>
            </a:r>
          </a:p>
          <a:p>
            <a:pPr algn="ctr">
              <a:defRPr/>
            </a:pPr>
            <a:r>
              <a:rPr lang="en-US" sz="2400" i="1" smtClean="0">
                <a:solidFill>
                  <a:srgbClr val="204000"/>
                </a:solidFill>
              </a:rPr>
              <a:t>$$</a:t>
            </a:r>
          </a:p>
        </p:txBody>
      </p:sp>
      <p:sp>
        <p:nvSpPr>
          <p:cNvPr id="658441" name="Oval 9"/>
          <p:cNvSpPr>
            <a:spLocks noChangeArrowheads="1"/>
          </p:cNvSpPr>
          <p:nvPr/>
        </p:nvSpPr>
        <p:spPr bwMode="auto">
          <a:xfrm>
            <a:off x="4343400" y="2590800"/>
            <a:ext cx="4400550" cy="4114800"/>
          </a:xfrm>
          <a:prstGeom prst="ellipse">
            <a:avLst/>
          </a:prstGeom>
          <a:noFill/>
          <a:ln w="57150">
            <a:solidFill>
              <a:srgbClr val="FF0000"/>
            </a:solidFill>
            <a:round/>
            <a:headEnd/>
            <a:tailEnd/>
          </a:ln>
          <a:effectLst>
            <a:outerShdw dist="35921" dir="2700000" algn="ctr" rotWithShape="0">
              <a:srgbClr val="808080">
                <a:alpha val="74997"/>
              </a:srgbClr>
            </a:outerShdw>
          </a:effectLst>
        </p:spPr>
        <p:txBody>
          <a:bodyPr wrap="none" anchor="ctr"/>
          <a:lstStyle/>
          <a:p>
            <a:pPr>
              <a:defRPr/>
            </a:pPr>
            <a:endParaRPr lang="en-US" sz="1800" b="0">
              <a:solidFill>
                <a:srgbClr val="FF0000"/>
              </a:solidFill>
              <a:latin typeface="Arial" charset="0"/>
              <a:ea typeface="ＭＳ Ｐゴシック" charset="0"/>
              <a:cs typeface="Arial" charset="0"/>
            </a:endParaRPr>
          </a:p>
        </p:txBody>
      </p:sp>
      <p:sp>
        <p:nvSpPr>
          <p:cNvPr id="658442" name="Text Box 10"/>
          <p:cNvSpPr txBox="1">
            <a:spLocks noChangeArrowheads="1"/>
          </p:cNvSpPr>
          <p:nvPr/>
        </p:nvSpPr>
        <p:spPr bwMode="auto">
          <a:xfrm>
            <a:off x="5410200" y="2819400"/>
            <a:ext cx="2392363" cy="830263"/>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sz="2400" i="1" smtClean="0">
                <a:solidFill>
                  <a:srgbClr val="FF0000"/>
                </a:solidFill>
              </a:rPr>
              <a:t>PAID MANAGERS</a:t>
            </a:r>
          </a:p>
        </p:txBody>
      </p:sp>
      <p:sp>
        <p:nvSpPr>
          <p:cNvPr id="658444" name="Text Box 12"/>
          <p:cNvSpPr txBox="1">
            <a:spLocks noChangeArrowheads="1"/>
          </p:cNvSpPr>
          <p:nvPr/>
        </p:nvSpPr>
        <p:spPr bwMode="auto">
          <a:xfrm>
            <a:off x="4572000" y="1608138"/>
            <a:ext cx="3124200" cy="830262"/>
          </a:xfrm>
          <a:prstGeom prst="rect">
            <a:avLst/>
          </a:prstGeom>
          <a:noFill/>
          <a:ln w="9525">
            <a:noFill/>
            <a:miter lim="800000"/>
            <a:headEnd/>
            <a:tailEnd/>
          </a:ln>
        </p:spPr>
        <p:txBody>
          <a:bodyPr>
            <a:spAutoFit/>
          </a:bodyPr>
          <a:lstStyle/>
          <a:p>
            <a:pPr algn="ctr" eaLnBrk="0" hangingPunct="0"/>
            <a:r>
              <a:rPr lang="en-US" sz="2400">
                <a:solidFill>
                  <a:srgbClr val="000000"/>
                </a:solidFill>
                <a:latin typeface="Arial" pitchFamily="34" charset="0"/>
                <a:ea typeface="Osaka" pitchFamily="-84" charset="-128"/>
              </a:rPr>
              <a:t>Teach, protect, lead, serve, testify</a:t>
            </a:r>
          </a:p>
        </p:txBody>
      </p:sp>
      <p:sp>
        <p:nvSpPr>
          <p:cNvPr id="658445" name="Text Box 13"/>
          <p:cNvSpPr txBox="1">
            <a:spLocks noChangeArrowheads="1"/>
          </p:cNvSpPr>
          <p:nvPr/>
        </p:nvSpPr>
        <p:spPr bwMode="auto">
          <a:xfrm>
            <a:off x="5029200" y="3733800"/>
            <a:ext cx="355600" cy="461963"/>
          </a:xfrm>
          <a:prstGeom prst="rect">
            <a:avLst/>
          </a:prstGeom>
          <a:noFill/>
          <a:ln w="9525">
            <a:noFill/>
            <a:miter lim="800000"/>
            <a:headEnd/>
            <a:tailEnd/>
          </a:ln>
          <a:effectLst>
            <a:outerShdw dist="35921" dir="2700000" algn="ctr" rotWithShape="0">
              <a:srgbClr val="808080">
                <a:alpha val="74997"/>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sz="2400" smtClean="0">
                <a:solidFill>
                  <a:srgbClr val="FF0000"/>
                </a:solidFill>
              </a:rPr>
              <a:t>$</a:t>
            </a:r>
          </a:p>
        </p:txBody>
      </p:sp>
      <p:sp>
        <p:nvSpPr>
          <p:cNvPr id="658446" name="Text Box 14"/>
          <p:cNvSpPr txBox="1">
            <a:spLocks noChangeArrowheads="1"/>
          </p:cNvSpPr>
          <p:nvPr/>
        </p:nvSpPr>
        <p:spPr bwMode="auto">
          <a:xfrm>
            <a:off x="3200400" y="2514600"/>
            <a:ext cx="1600200" cy="1200150"/>
          </a:xfrm>
          <a:prstGeom prst="rect">
            <a:avLst/>
          </a:prstGeom>
          <a:noFill/>
          <a:ln w="9525">
            <a:noFill/>
            <a:miter lim="800000"/>
            <a:headEnd/>
            <a:tailEnd/>
          </a:ln>
        </p:spPr>
        <p:txBody>
          <a:bodyPr>
            <a:spAutoFit/>
          </a:bodyPr>
          <a:lstStyle/>
          <a:p>
            <a:pPr algn="ctr" eaLnBrk="0" hangingPunct="0"/>
            <a:r>
              <a:rPr lang="en-US" sz="2400" i="1">
                <a:solidFill>
                  <a:srgbClr val="000000"/>
                </a:solidFill>
                <a:latin typeface="Arial" pitchFamily="34" charset="0"/>
                <a:ea typeface="Osaka" pitchFamily="-84" charset="-128"/>
              </a:rPr>
              <a:t>Unpaid or $ </a:t>
            </a:r>
            <a:br>
              <a:rPr lang="en-US" sz="2400" i="1">
                <a:solidFill>
                  <a:srgbClr val="000000"/>
                </a:solidFill>
                <a:latin typeface="Arial" pitchFamily="34" charset="0"/>
                <a:ea typeface="Osaka" pitchFamily="-84" charset="-128"/>
              </a:rPr>
            </a:br>
            <a:r>
              <a:rPr lang="en-US" sz="2400" i="1">
                <a:solidFill>
                  <a:srgbClr val="000000"/>
                </a:solidFill>
                <a:latin typeface="Arial" pitchFamily="34" charset="0"/>
                <a:ea typeface="Osaka" pitchFamily="-84" charset="-128"/>
              </a:rPr>
              <a:t>if Needed</a:t>
            </a:r>
            <a:endParaRPr lang="en-US" sz="2400">
              <a:solidFill>
                <a:srgbClr val="000000"/>
              </a:solidFill>
              <a:latin typeface="Arial" pitchFamily="34" charset="0"/>
              <a:ea typeface="Osaka" pitchFamily="-84" charset="-128"/>
            </a:endParaRPr>
          </a:p>
        </p:txBody>
      </p:sp>
      <p:sp>
        <p:nvSpPr>
          <p:cNvPr id="15" name="Text Box 14"/>
          <p:cNvSpPr txBox="1">
            <a:spLocks noChangeArrowheads="1"/>
          </p:cNvSpPr>
          <p:nvPr/>
        </p:nvSpPr>
        <p:spPr bwMode="auto">
          <a:xfrm>
            <a:off x="7956550" y="0"/>
            <a:ext cx="1187450" cy="461963"/>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en-US" sz="2400" dirty="0" smtClean="0">
                <a:solidFill>
                  <a:srgbClr val="FFFFFF"/>
                </a:solidFill>
                <a:cs typeface="Arial" charset="0"/>
              </a:rPr>
              <a:t>236b</a:t>
            </a:r>
          </a:p>
        </p:txBody>
      </p:sp>
      <p:sp>
        <p:nvSpPr>
          <p:cNvPr id="263181" name="TextBox 16"/>
          <p:cNvSpPr txBox="1">
            <a:spLocks noChangeArrowheads="1"/>
          </p:cNvSpPr>
          <p:nvPr/>
        </p:nvSpPr>
        <p:spPr bwMode="auto">
          <a:xfrm>
            <a:off x="76200" y="990600"/>
            <a:ext cx="3048000" cy="4400550"/>
          </a:xfrm>
          <a:prstGeom prst="rect">
            <a:avLst/>
          </a:prstGeom>
          <a:noFill/>
          <a:ln w="9525">
            <a:noFill/>
            <a:miter lim="800000"/>
            <a:headEnd/>
            <a:tailEnd/>
          </a:ln>
        </p:spPr>
        <p:txBody>
          <a:bodyPr>
            <a:spAutoFit/>
          </a:bodyPr>
          <a:lstStyle/>
          <a:p>
            <a:r>
              <a:rPr lang="en-US" altLang="en-US" sz="2800">
                <a:solidFill>
                  <a:srgbClr val="000000"/>
                </a:solidFill>
                <a:latin typeface="Arial" pitchFamily="34" charset="0"/>
                <a:ea typeface="Osaka" pitchFamily="-84" charset="-128"/>
              </a:rPr>
              <a:t>“</a:t>
            </a:r>
            <a:r>
              <a:rPr lang="en-US" sz="2800">
                <a:solidFill>
                  <a:srgbClr val="000000"/>
                </a:solidFill>
                <a:latin typeface="Arial" pitchFamily="34" charset="0"/>
                <a:ea typeface="Osaka" pitchFamily="-84" charset="-128"/>
              </a:rPr>
              <a:t>The elders who direct the affairs of the church </a:t>
            </a:r>
            <a:r>
              <a:rPr lang="en-US" sz="2800">
                <a:solidFill>
                  <a:srgbClr val="FF0000"/>
                </a:solidFill>
                <a:latin typeface="Arial" pitchFamily="34" charset="0"/>
                <a:ea typeface="Osaka" pitchFamily="-84" charset="-128"/>
              </a:rPr>
              <a:t>well are worthy of double honor</a:t>
            </a:r>
            <a:r>
              <a:rPr lang="en-US" sz="2800">
                <a:solidFill>
                  <a:srgbClr val="000000"/>
                </a:solidFill>
                <a:latin typeface="Arial" pitchFamily="34" charset="0"/>
                <a:ea typeface="Osaka" pitchFamily="-84" charset="-128"/>
              </a:rPr>
              <a:t>, </a:t>
            </a:r>
            <a:r>
              <a:rPr lang="en-US" sz="2800">
                <a:solidFill>
                  <a:srgbClr val="204000"/>
                </a:solidFill>
                <a:latin typeface="Arial" pitchFamily="34" charset="0"/>
                <a:ea typeface="Osaka" pitchFamily="-84" charset="-128"/>
              </a:rPr>
              <a:t>especially those whose work is preaching and teaching</a:t>
            </a:r>
            <a:r>
              <a:rPr lang="en-US" altLang="en-US" sz="2800">
                <a:solidFill>
                  <a:srgbClr val="204000"/>
                </a:solidFill>
                <a:latin typeface="Arial" pitchFamily="34" charset="0"/>
                <a:ea typeface="Osaka" pitchFamily="-84" charset="-128"/>
              </a:rPr>
              <a:t>”</a:t>
            </a:r>
            <a:r>
              <a:rPr lang="en-US" sz="2800">
                <a:solidFill>
                  <a:srgbClr val="204000"/>
                </a:solidFill>
                <a:latin typeface="Arial" pitchFamily="34" charset="0"/>
                <a:ea typeface="Osaka" pitchFamily="-84" charset="-128"/>
              </a:rPr>
              <a:t> </a:t>
            </a:r>
            <a:r>
              <a:rPr lang="en-US" sz="2800">
                <a:solidFill>
                  <a:srgbClr val="000000"/>
                </a:solidFill>
                <a:latin typeface="Arial" pitchFamily="34" charset="0"/>
                <a:ea typeface="Osaka" pitchFamily="-84" charset="-128"/>
              </a:rPr>
              <a:t/>
            </a:r>
            <a:br>
              <a:rPr lang="en-US" sz="2800">
                <a:solidFill>
                  <a:srgbClr val="000000"/>
                </a:solidFill>
                <a:latin typeface="Arial" pitchFamily="34" charset="0"/>
                <a:ea typeface="Osaka" pitchFamily="-84" charset="-128"/>
              </a:rPr>
            </a:br>
            <a:r>
              <a:rPr lang="en-US" sz="2800">
                <a:solidFill>
                  <a:srgbClr val="000000"/>
                </a:solidFill>
                <a:latin typeface="Arial" pitchFamily="34" charset="0"/>
                <a:ea typeface="Osaka" pitchFamily="-84" charset="-128"/>
              </a:rPr>
              <a:t>(1 Tim. 5:17 </a:t>
            </a:r>
            <a:r>
              <a:rPr lang="en-US" sz="2400">
                <a:solidFill>
                  <a:srgbClr val="000000"/>
                </a:solidFill>
                <a:latin typeface="Arial" pitchFamily="34" charset="0"/>
                <a:ea typeface="Osaka" pitchFamily="-84" charset="-128"/>
              </a:rPr>
              <a:t>NIV</a:t>
            </a:r>
            <a:r>
              <a:rPr lang="en-US" sz="2800">
                <a:solidFill>
                  <a:srgbClr val="000000"/>
                </a:solidFill>
                <a:latin typeface="Arial" pitchFamily="34" charset="0"/>
                <a:ea typeface="Osaka" pitchFamily="-8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36"/>
                                        </p:tgtEl>
                                        <p:attrNameLst>
                                          <p:attrName>style.visibility</p:attrName>
                                        </p:attrNameLst>
                                      </p:cBhvr>
                                      <p:to>
                                        <p:strVal val="visible"/>
                                      </p:to>
                                    </p:set>
                                    <p:anim calcmode="lin" valueType="num">
                                      <p:cBhvr>
                                        <p:cTn id="7" dur="1000" fill="hold"/>
                                        <p:tgtEl>
                                          <p:spTgt spid="658436"/>
                                        </p:tgtEl>
                                        <p:attrNameLst>
                                          <p:attrName>ppt_w</p:attrName>
                                        </p:attrNameLst>
                                      </p:cBhvr>
                                      <p:tavLst>
                                        <p:tav tm="0">
                                          <p:val>
                                            <p:strVal val="#ppt_w+.3"/>
                                          </p:val>
                                        </p:tav>
                                        <p:tav tm="100000">
                                          <p:val>
                                            <p:strVal val="#ppt_w"/>
                                          </p:val>
                                        </p:tav>
                                      </p:tavLst>
                                    </p:anim>
                                    <p:anim calcmode="lin" valueType="num">
                                      <p:cBhvr>
                                        <p:cTn id="8" dur="1000" fill="hold"/>
                                        <p:tgtEl>
                                          <p:spTgt spid="658436"/>
                                        </p:tgtEl>
                                        <p:attrNameLst>
                                          <p:attrName>ppt_h</p:attrName>
                                        </p:attrNameLst>
                                      </p:cBhvr>
                                      <p:tavLst>
                                        <p:tav tm="0">
                                          <p:val>
                                            <p:strVal val="#ppt_h"/>
                                          </p:val>
                                        </p:tav>
                                        <p:tav tm="100000">
                                          <p:val>
                                            <p:strVal val="#ppt_h"/>
                                          </p:val>
                                        </p:tav>
                                      </p:tavLst>
                                    </p:anim>
                                    <p:animEffect transition="in" filter="fade">
                                      <p:cBhvr>
                                        <p:cTn id="9" dur="1000"/>
                                        <p:tgtEl>
                                          <p:spTgt spid="658436"/>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35"/>
                                        </p:tgtEl>
                                        <p:attrNameLst>
                                          <p:attrName>style.visibility</p:attrName>
                                        </p:attrNameLst>
                                      </p:cBhvr>
                                      <p:to>
                                        <p:strVal val="visible"/>
                                      </p:to>
                                    </p:set>
                                    <p:anim calcmode="lin" valueType="num">
                                      <p:cBhvr>
                                        <p:cTn id="13" dur="1000" fill="hold"/>
                                        <p:tgtEl>
                                          <p:spTgt spid="658435"/>
                                        </p:tgtEl>
                                        <p:attrNameLst>
                                          <p:attrName>ppt_w</p:attrName>
                                        </p:attrNameLst>
                                      </p:cBhvr>
                                      <p:tavLst>
                                        <p:tav tm="0">
                                          <p:val>
                                            <p:strVal val="#ppt_w+.3"/>
                                          </p:val>
                                        </p:tav>
                                        <p:tav tm="100000">
                                          <p:val>
                                            <p:strVal val="#ppt_w"/>
                                          </p:val>
                                        </p:tav>
                                      </p:tavLst>
                                    </p:anim>
                                    <p:anim calcmode="lin" valueType="num">
                                      <p:cBhvr>
                                        <p:cTn id="14" dur="1000" fill="hold"/>
                                        <p:tgtEl>
                                          <p:spTgt spid="658435"/>
                                        </p:tgtEl>
                                        <p:attrNameLst>
                                          <p:attrName>ppt_h</p:attrName>
                                        </p:attrNameLst>
                                      </p:cBhvr>
                                      <p:tavLst>
                                        <p:tav tm="0">
                                          <p:val>
                                            <p:strVal val="#ppt_h"/>
                                          </p:val>
                                        </p:tav>
                                        <p:tav tm="100000">
                                          <p:val>
                                            <p:strVal val="#ppt_h"/>
                                          </p:val>
                                        </p:tav>
                                      </p:tavLst>
                                    </p:anim>
                                    <p:animEffect transition="in" filter="fade">
                                      <p:cBhvr>
                                        <p:cTn id="15" dur="1000"/>
                                        <p:tgtEl>
                                          <p:spTgt spid="658435"/>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4"/>
                                        </p:tgtEl>
                                        <p:attrNameLst>
                                          <p:attrName>style.visibility</p:attrName>
                                        </p:attrNameLst>
                                      </p:cBhvr>
                                      <p:to>
                                        <p:strVal val="visible"/>
                                      </p:to>
                                    </p:set>
                                    <p:anim calcmode="lin" valueType="num">
                                      <p:cBhvr>
                                        <p:cTn id="19" dur="1000" fill="hold"/>
                                        <p:tgtEl>
                                          <p:spTgt spid="658444"/>
                                        </p:tgtEl>
                                        <p:attrNameLst>
                                          <p:attrName>ppt_w</p:attrName>
                                        </p:attrNameLst>
                                      </p:cBhvr>
                                      <p:tavLst>
                                        <p:tav tm="0">
                                          <p:val>
                                            <p:strVal val="#ppt_w+.3"/>
                                          </p:val>
                                        </p:tav>
                                        <p:tav tm="100000">
                                          <p:val>
                                            <p:strVal val="#ppt_w"/>
                                          </p:val>
                                        </p:tav>
                                      </p:tavLst>
                                    </p:anim>
                                    <p:anim calcmode="lin" valueType="num">
                                      <p:cBhvr>
                                        <p:cTn id="20" dur="1000" fill="hold"/>
                                        <p:tgtEl>
                                          <p:spTgt spid="658444"/>
                                        </p:tgtEl>
                                        <p:attrNameLst>
                                          <p:attrName>ppt_h</p:attrName>
                                        </p:attrNameLst>
                                      </p:cBhvr>
                                      <p:tavLst>
                                        <p:tav tm="0">
                                          <p:val>
                                            <p:strVal val="#ppt_h"/>
                                          </p:val>
                                        </p:tav>
                                        <p:tav tm="100000">
                                          <p:val>
                                            <p:strVal val="#ppt_h"/>
                                          </p:val>
                                        </p:tav>
                                      </p:tavLst>
                                    </p:anim>
                                    <p:animEffect transition="in" filter="fade">
                                      <p:cBhvr>
                                        <p:cTn id="21" dur="1000"/>
                                        <p:tgtEl>
                                          <p:spTgt spid="658444"/>
                                        </p:tgtEl>
                                      </p:cBhvr>
                                    </p:animEffect>
                                  </p:childTnLst>
                                </p:cTn>
                              </p:par>
                            </p:childTnLst>
                          </p:cTn>
                        </p:par>
                        <p:par>
                          <p:cTn id="22" fill="hold" nodeType="afterGroup">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658446"/>
                                        </p:tgtEl>
                                        <p:attrNameLst>
                                          <p:attrName>style.visibility</p:attrName>
                                        </p:attrNameLst>
                                      </p:cBhvr>
                                      <p:to>
                                        <p:strVal val="visible"/>
                                      </p:to>
                                    </p:set>
                                    <p:anim calcmode="lin" valueType="num">
                                      <p:cBhvr>
                                        <p:cTn id="25" dur="1000" fill="hold"/>
                                        <p:tgtEl>
                                          <p:spTgt spid="658446"/>
                                        </p:tgtEl>
                                        <p:attrNameLst>
                                          <p:attrName>ppt_w</p:attrName>
                                        </p:attrNameLst>
                                      </p:cBhvr>
                                      <p:tavLst>
                                        <p:tav tm="0">
                                          <p:val>
                                            <p:strVal val="#ppt_w+.3"/>
                                          </p:val>
                                        </p:tav>
                                        <p:tav tm="100000">
                                          <p:val>
                                            <p:strVal val="#ppt_w"/>
                                          </p:val>
                                        </p:tav>
                                      </p:tavLst>
                                    </p:anim>
                                    <p:anim calcmode="lin" valueType="num">
                                      <p:cBhvr>
                                        <p:cTn id="26" dur="1000" fill="hold"/>
                                        <p:tgtEl>
                                          <p:spTgt spid="658446"/>
                                        </p:tgtEl>
                                        <p:attrNameLst>
                                          <p:attrName>ppt_h</p:attrName>
                                        </p:attrNameLst>
                                      </p:cBhvr>
                                      <p:tavLst>
                                        <p:tav tm="0">
                                          <p:val>
                                            <p:strVal val="#ppt_h"/>
                                          </p:val>
                                        </p:tav>
                                        <p:tav tm="100000">
                                          <p:val>
                                            <p:strVal val="#ppt_h"/>
                                          </p:val>
                                        </p:tav>
                                      </p:tavLst>
                                    </p:anim>
                                    <p:animEffect transition="in" filter="fade">
                                      <p:cBhvr>
                                        <p:cTn id="27" dur="1000"/>
                                        <p:tgtEl>
                                          <p:spTgt spid="6584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658442"/>
                                        </p:tgtEl>
                                        <p:attrNameLst>
                                          <p:attrName>style.visibility</p:attrName>
                                        </p:attrNameLst>
                                      </p:cBhvr>
                                      <p:to>
                                        <p:strVal val="visible"/>
                                      </p:to>
                                    </p:set>
                                    <p:anim calcmode="lin" valueType="num">
                                      <p:cBhvr>
                                        <p:cTn id="32" dur="1000" fill="hold"/>
                                        <p:tgtEl>
                                          <p:spTgt spid="658442"/>
                                        </p:tgtEl>
                                        <p:attrNameLst>
                                          <p:attrName>ppt_w</p:attrName>
                                        </p:attrNameLst>
                                      </p:cBhvr>
                                      <p:tavLst>
                                        <p:tav tm="0">
                                          <p:val>
                                            <p:strVal val="#ppt_w+.3"/>
                                          </p:val>
                                        </p:tav>
                                        <p:tav tm="100000">
                                          <p:val>
                                            <p:strVal val="#ppt_w"/>
                                          </p:val>
                                        </p:tav>
                                      </p:tavLst>
                                    </p:anim>
                                    <p:anim calcmode="lin" valueType="num">
                                      <p:cBhvr>
                                        <p:cTn id="33" dur="1000" fill="hold"/>
                                        <p:tgtEl>
                                          <p:spTgt spid="658442"/>
                                        </p:tgtEl>
                                        <p:attrNameLst>
                                          <p:attrName>ppt_h</p:attrName>
                                        </p:attrNameLst>
                                      </p:cBhvr>
                                      <p:tavLst>
                                        <p:tav tm="0">
                                          <p:val>
                                            <p:strVal val="#ppt_h"/>
                                          </p:val>
                                        </p:tav>
                                        <p:tav tm="100000">
                                          <p:val>
                                            <p:strVal val="#ppt_h"/>
                                          </p:val>
                                        </p:tav>
                                      </p:tavLst>
                                    </p:anim>
                                    <p:animEffect transition="in" filter="fade">
                                      <p:cBhvr>
                                        <p:cTn id="34" dur="1000"/>
                                        <p:tgtEl>
                                          <p:spTgt spid="658442"/>
                                        </p:tgtEl>
                                      </p:cBhvr>
                                    </p:animEffect>
                                  </p:childTnLst>
                                </p:cTn>
                              </p:par>
                            </p:childTnLst>
                          </p:cTn>
                        </p:par>
                        <p:par>
                          <p:cTn id="35" fill="hold" nodeType="afterGroup">
                            <p:stCondLst>
                              <p:cond delay="2000"/>
                            </p:stCondLst>
                            <p:childTnLst>
                              <p:par>
                                <p:cTn id="36" presetID="50" presetClass="entr" presetSubtype="0" decel="100000" fill="hold" grpId="0" nodeType="afterEffect">
                                  <p:stCondLst>
                                    <p:cond delay="0"/>
                                  </p:stCondLst>
                                  <p:childTnLst>
                                    <p:set>
                                      <p:cBhvr>
                                        <p:cTn id="37" dur="1" fill="hold">
                                          <p:stCondLst>
                                            <p:cond delay="0"/>
                                          </p:stCondLst>
                                        </p:cTn>
                                        <p:tgtEl>
                                          <p:spTgt spid="658441"/>
                                        </p:tgtEl>
                                        <p:attrNameLst>
                                          <p:attrName>style.visibility</p:attrName>
                                        </p:attrNameLst>
                                      </p:cBhvr>
                                      <p:to>
                                        <p:strVal val="visible"/>
                                      </p:to>
                                    </p:set>
                                    <p:anim calcmode="lin" valueType="num">
                                      <p:cBhvr>
                                        <p:cTn id="38" dur="1000" fill="hold"/>
                                        <p:tgtEl>
                                          <p:spTgt spid="658441"/>
                                        </p:tgtEl>
                                        <p:attrNameLst>
                                          <p:attrName>ppt_w</p:attrName>
                                        </p:attrNameLst>
                                      </p:cBhvr>
                                      <p:tavLst>
                                        <p:tav tm="0">
                                          <p:val>
                                            <p:strVal val="#ppt_w+.3"/>
                                          </p:val>
                                        </p:tav>
                                        <p:tav tm="100000">
                                          <p:val>
                                            <p:strVal val="#ppt_w"/>
                                          </p:val>
                                        </p:tav>
                                      </p:tavLst>
                                    </p:anim>
                                    <p:anim calcmode="lin" valueType="num">
                                      <p:cBhvr>
                                        <p:cTn id="39" dur="1000" fill="hold"/>
                                        <p:tgtEl>
                                          <p:spTgt spid="658441"/>
                                        </p:tgtEl>
                                        <p:attrNameLst>
                                          <p:attrName>ppt_h</p:attrName>
                                        </p:attrNameLst>
                                      </p:cBhvr>
                                      <p:tavLst>
                                        <p:tav tm="0">
                                          <p:val>
                                            <p:strVal val="#ppt_h"/>
                                          </p:val>
                                        </p:tav>
                                        <p:tav tm="100000">
                                          <p:val>
                                            <p:strVal val="#ppt_h"/>
                                          </p:val>
                                        </p:tav>
                                      </p:tavLst>
                                    </p:anim>
                                    <p:animEffect transition="in" filter="fade">
                                      <p:cBhvr>
                                        <p:cTn id="40" dur="1000"/>
                                        <p:tgtEl>
                                          <p:spTgt spid="658441"/>
                                        </p:tgtEl>
                                      </p:cBhvr>
                                    </p:animEffect>
                                  </p:childTnLst>
                                </p:cTn>
                              </p:par>
                            </p:childTnLst>
                          </p:cTn>
                        </p:par>
                        <p:par>
                          <p:cTn id="41" fill="hold" nodeType="afterGroup">
                            <p:stCondLst>
                              <p:cond delay="4000"/>
                            </p:stCondLst>
                            <p:childTnLst>
                              <p:par>
                                <p:cTn id="42" presetID="50" presetClass="entr" presetSubtype="0" decel="100000" fill="hold" grpId="0" nodeType="afterEffect">
                                  <p:stCondLst>
                                    <p:cond delay="0"/>
                                  </p:stCondLst>
                                  <p:childTnLst>
                                    <p:set>
                                      <p:cBhvr>
                                        <p:cTn id="43" dur="1" fill="hold">
                                          <p:stCondLst>
                                            <p:cond delay="0"/>
                                          </p:stCondLst>
                                        </p:cTn>
                                        <p:tgtEl>
                                          <p:spTgt spid="658445"/>
                                        </p:tgtEl>
                                        <p:attrNameLst>
                                          <p:attrName>style.visibility</p:attrName>
                                        </p:attrNameLst>
                                      </p:cBhvr>
                                      <p:to>
                                        <p:strVal val="visible"/>
                                      </p:to>
                                    </p:set>
                                    <p:anim calcmode="lin" valueType="num">
                                      <p:cBhvr>
                                        <p:cTn id="44" dur="1000" fill="hold"/>
                                        <p:tgtEl>
                                          <p:spTgt spid="658445"/>
                                        </p:tgtEl>
                                        <p:attrNameLst>
                                          <p:attrName>ppt_w</p:attrName>
                                        </p:attrNameLst>
                                      </p:cBhvr>
                                      <p:tavLst>
                                        <p:tav tm="0">
                                          <p:val>
                                            <p:strVal val="#ppt_w+.3"/>
                                          </p:val>
                                        </p:tav>
                                        <p:tav tm="100000">
                                          <p:val>
                                            <p:strVal val="#ppt_w"/>
                                          </p:val>
                                        </p:tav>
                                      </p:tavLst>
                                    </p:anim>
                                    <p:anim calcmode="lin" valueType="num">
                                      <p:cBhvr>
                                        <p:cTn id="45" dur="1000" fill="hold"/>
                                        <p:tgtEl>
                                          <p:spTgt spid="658445"/>
                                        </p:tgtEl>
                                        <p:attrNameLst>
                                          <p:attrName>ppt_h</p:attrName>
                                        </p:attrNameLst>
                                      </p:cBhvr>
                                      <p:tavLst>
                                        <p:tav tm="0">
                                          <p:val>
                                            <p:strVal val="#ppt_h"/>
                                          </p:val>
                                        </p:tav>
                                        <p:tav tm="100000">
                                          <p:val>
                                            <p:strVal val="#ppt_h"/>
                                          </p:val>
                                        </p:tav>
                                      </p:tavLst>
                                    </p:anim>
                                    <p:animEffect transition="in" filter="fade">
                                      <p:cBhvr>
                                        <p:cTn id="46" dur="1000"/>
                                        <p:tgtEl>
                                          <p:spTgt spid="65844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658439"/>
                                        </p:tgtEl>
                                        <p:attrNameLst>
                                          <p:attrName>style.visibility</p:attrName>
                                        </p:attrNameLst>
                                      </p:cBhvr>
                                      <p:to>
                                        <p:strVal val="visible"/>
                                      </p:to>
                                    </p:set>
                                    <p:anim calcmode="lin" valueType="num">
                                      <p:cBhvr>
                                        <p:cTn id="51" dur="1000" fill="hold"/>
                                        <p:tgtEl>
                                          <p:spTgt spid="658439"/>
                                        </p:tgtEl>
                                        <p:attrNameLst>
                                          <p:attrName>ppt_w</p:attrName>
                                        </p:attrNameLst>
                                      </p:cBhvr>
                                      <p:tavLst>
                                        <p:tav tm="0">
                                          <p:val>
                                            <p:strVal val="#ppt_w+.3"/>
                                          </p:val>
                                        </p:tav>
                                        <p:tav tm="100000">
                                          <p:val>
                                            <p:strVal val="#ppt_w"/>
                                          </p:val>
                                        </p:tav>
                                      </p:tavLst>
                                    </p:anim>
                                    <p:anim calcmode="lin" valueType="num">
                                      <p:cBhvr>
                                        <p:cTn id="52" dur="1000" fill="hold"/>
                                        <p:tgtEl>
                                          <p:spTgt spid="658439"/>
                                        </p:tgtEl>
                                        <p:attrNameLst>
                                          <p:attrName>ppt_h</p:attrName>
                                        </p:attrNameLst>
                                      </p:cBhvr>
                                      <p:tavLst>
                                        <p:tav tm="0">
                                          <p:val>
                                            <p:strVal val="#ppt_h"/>
                                          </p:val>
                                        </p:tav>
                                        <p:tav tm="100000">
                                          <p:val>
                                            <p:strVal val="#ppt_h"/>
                                          </p:val>
                                        </p:tav>
                                      </p:tavLst>
                                    </p:anim>
                                    <p:animEffect transition="in" filter="fade">
                                      <p:cBhvr>
                                        <p:cTn id="53" dur="1000"/>
                                        <p:tgtEl>
                                          <p:spTgt spid="658439"/>
                                        </p:tgtEl>
                                      </p:cBhvr>
                                    </p:animEffect>
                                  </p:childTnLst>
                                </p:cTn>
                              </p:par>
                            </p:childTnLst>
                          </p:cTn>
                        </p:par>
                        <p:par>
                          <p:cTn id="54" fill="hold" nodeType="afterGroup">
                            <p:stCondLst>
                              <p:cond delay="1000"/>
                            </p:stCondLst>
                            <p:childTnLst>
                              <p:par>
                                <p:cTn id="55" presetID="50" presetClass="entr" presetSubtype="0" decel="100000" fill="hold" grpId="0" nodeType="afterEffect">
                                  <p:stCondLst>
                                    <p:cond delay="0"/>
                                  </p:stCondLst>
                                  <p:childTnLst>
                                    <p:set>
                                      <p:cBhvr>
                                        <p:cTn id="56" dur="1" fill="hold">
                                          <p:stCondLst>
                                            <p:cond delay="0"/>
                                          </p:stCondLst>
                                        </p:cTn>
                                        <p:tgtEl>
                                          <p:spTgt spid="658438"/>
                                        </p:tgtEl>
                                        <p:attrNameLst>
                                          <p:attrName>style.visibility</p:attrName>
                                        </p:attrNameLst>
                                      </p:cBhvr>
                                      <p:to>
                                        <p:strVal val="visible"/>
                                      </p:to>
                                    </p:set>
                                    <p:anim calcmode="lin" valueType="num">
                                      <p:cBhvr>
                                        <p:cTn id="57" dur="1000" fill="hold"/>
                                        <p:tgtEl>
                                          <p:spTgt spid="658438"/>
                                        </p:tgtEl>
                                        <p:attrNameLst>
                                          <p:attrName>ppt_w</p:attrName>
                                        </p:attrNameLst>
                                      </p:cBhvr>
                                      <p:tavLst>
                                        <p:tav tm="0">
                                          <p:val>
                                            <p:strVal val="#ppt_w+.3"/>
                                          </p:val>
                                        </p:tav>
                                        <p:tav tm="100000">
                                          <p:val>
                                            <p:strVal val="#ppt_w"/>
                                          </p:val>
                                        </p:tav>
                                      </p:tavLst>
                                    </p:anim>
                                    <p:anim calcmode="lin" valueType="num">
                                      <p:cBhvr>
                                        <p:cTn id="58" dur="1000" fill="hold"/>
                                        <p:tgtEl>
                                          <p:spTgt spid="658438"/>
                                        </p:tgtEl>
                                        <p:attrNameLst>
                                          <p:attrName>ppt_h</p:attrName>
                                        </p:attrNameLst>
                                      </p:cBhvr>
                                      <p:tavLst>
                                        <p:tav tm="0">
                                          <p:val>
                                            <p:strVal val="#ppt_h"/>
                                          </p:val>
                                        </p:tav>
                                        <p:tav tm="100000">
                                          <p:val>
                                            <p:strVal val="#ppt_h"/>
                                          </p:val>
                                        </p:tav>
                                      </p:tavLst>
                                    </p:anim>
                                    <p:animEffect transition="in" filter="fade">
                                      <p:cBhvr>
                                        <p:cTn id="59" dur="1000"/>
                                        <p:tgtEl>
                                          <p:spTgt spid="65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animBg="1"/>
      <p:bldP spid="658436" grpId="0"/>
      <p:bldP spid="658438" grpId="0" animBg="1"/>
      <p:bldP spid="658439" grpId="0"/>
      <p:bldP spid="658441" grpId="0" animBg="1"/>
      <p:bldP spid="658442" grpId="0"/>
      <p:bldP spid="658444" grpId="0"/>
      <p:bldP spid="658445" grpId="0"/>
      <p:bldP spid="65844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3"/>
          <p:cNvSpPr>
            <a:spLocks noChangeArrowheads="1"/>
          </p:cNvSpPr>
          <p:nvPr/>
        </p:nvSpPr>
        <p:spPr bwMode="auto">
          <a:xfrm rot="16200000">
            <a:off x="-1173956" y="1154906"/>
            <a:ext cx="2935288"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0099CC"/>
                </a:solidFill>
                <a:effectDag name="">
                  <a:cont type="tree" name="">
                    <a:effect ref="fillLine"/>
                    <a:outerShdw dist="38100" dir="13500000" algn="br">
                      <a:srgbClr val="55D5FF"/>
                    </a:outerShdw>
                  </a:cont>
                  <a:cont type="tree" name="">
                    <a:effect ref="fillLine"/>
                    <a:outerShdw dist="38100" dir="2700000" algn="tl">
                      <a:srgbClr val="005B7A"/>
                    </a:outerShdw>
                  </a:cont>
                  <a:effect ref="fillLine"/>
                </a:effectDag>
                <a:latin typeface="Arial" charset="0"/>
                <a:ea typeface="ＭＳ Ｐゴシック" charset="0"/>
                <a:cs typeface="ＭＳ Ｐゴシック" charset="0"/>
              </a:rPr>
              <a:t>INTRODUCTION</a:t>
            </a:r>
            <a:endParaRPr lang="en-GB" sz="2800">
              <a:solidFill>
                <a:srgbClr val="0099CC"/>
              </a:solidFill>
              <a:effectDag name="">
                <a:cont type="tree" name="">
                  <a:effect ref="fillLine"/>
                  <a:outerShdw dist="38100" dir="13500000" algn="br">
                    <a:srgbClr val="55D5FF"/>
                  </a:outerShdw>
                </a:cont>
                <a:cont type="tree" name="">
                  <a:effect ref="fillLine"/>
                  <a:outerShdw dist="38100" dir="2700000" algn="tl">
                    <a:srgbClr val="005B7A"/>
                  </a:outerShdw>
                </a:cont>
                <a:effect ref="fillLine"/>
              </a:effectDag>
              <a:latin typeface="Arial" charset="0"/>
              <a:ea typeface="ＭＳ Ｐゴシック" charset="0"/>
              <a:cs typeface="ＭＳ Ｐゴシック" charset="0"/>
            </a:endParaRPr>
          </a:p>
        </p:txBody>
      </p:sp>
      <p:sp>
        <p:nvSpPr>
          <p:cNvPr id="478212" name="Rectangle 4"/>
          <p:cNvSpPr>
            <a:spLocks noGrp="1" noRot="1" noChangeArrowheads="1"/>
          </p:cNvSpPr>
          <p:nvPr>
            <p:ph type="ctrTitle"/>
          </p:nvPr>
        </p:nvSpPr>
        <p:spPr>
          <a:xfrm>
            <a:off x="611188" y="0"/>
            <a:ext cx="7416800" cy="692150"/>
          </a:xfrm>
        </p:spPr>
        <p:txBody>
          <a:bodyPr/>
          <a:lstStyle/>
          <a:p>
            <a:pPr algn="l" eaLnBrk="1" hangingPunct="1">
              <a:defRPr/>
            </a:pPr>
            <a:r>
              <a:rPr lang="en-GB" sz="3600" b="1" i="1" smtClean="0">
                <a:solidFill>
                  <a:srgbClr val="FF9900"/>
                </a:solidFill>
              </a:rPr>
              <a:t>Pastoral Leadership of an Elder:</a:t>
            </a:r>
          </a:p>
        </p:txBody>
      </p:sp>
      <p:sp>
        <p:nvSpPr>
          <p:cNvPr id="478213" name="Rectangle 5"/>
          <p:cNvSpPr>
            <a:spLocks noChangeArrowheads="1"/>
          </p:cNvSpPr>
          <p:nvPr/>
        </p:nvSpPr>
        <p:spPr bwMode="auto">
          <a:xfrm rot="16200000">
            <a:off x="-324644" y="3207544"/>
            <a:ext cx="1236663"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FFFFFF"/>
                </a:solidFill>
                <a:effectLst>
                  <a:outerShdw blurRad="38100" dist="38100" dir="2700000" algn="tl">
                    <a:srgbClr val="000000"/>
                  </a:outerShdw>
                </a:effectLst>
                <a:latin typeface="Arial" pitchFamily="34" charset="0"/>
              </a:rPr>
              <a:t>BODY</a:t>
            </a:r>
          </a:p>
        </p:txBody>
      </p:sp>
      <p:sp>
        <p:nvSpPr>
          <p:cNvPr id="478214" name="Text Box 6"/>
          <p:cNvSpPr txBox="1">
            <a:spLocks noChangeArrowheads="1"/>
          </p:cNvSpPr>
          <p:nvPr/>
        </p:nvSpPr>
        <p:spPr bwMode="auto">
          <a:xfrm>
            <a:off x="8101013" y="0"/>
            <a:ext cx="1042987" cy="461963"/>
          </a:xfrm>
          <a:prstGeom prst="rect">
            <a:avLst/>
          </a:prstGeom>
          <a:solidFill>
            <a:srgbClr val="000000"/>
          </a:solidFill>
          <a:ln w="9525">
            <a:noFill/>
            <a:miter lim="800000"/>
            <a:headEnd/>
            <a:tailEnd/>
          </a:ln>
          <a:effectLst>
            <a:outerShdw dist="35921" dir="2700000" algn="ctr" rotWithShape="0">
              <a:srgbClr val="808080">
                <a:alpha val="74997"/>
              </a:srgbClr>
            </a:outerShdw>
          </a:effectLst>
        </p:spPr>
        <p:txBody>
          <a:bodyPr>
            <a:spAutoFit/>
          </a:bodyPr>
          <a:lstStyle/>
          <a:p>
            <a:pPr algn="ctr">
              <a:defRPr/>
            </a:pPr>
            <a:r>
              <a:rPr lang="en-US" sz="2400" dirty="0">
                <a:solidFill>
                  <a:srgbClr val="FFFFFF"/>
                </a:solidFill>
                <a:latin typeface="Arial" charset="0"/>
                <a:ea typeface="ＭＳ Ｐゴシック" charset="-128"/>
                <a:cs typeface="ＭＳ Ｐゴシック" charset="-128"/>
              </a:rPr>
              <a:t>236a</a:t>
            </a:r>
          </a:p>
        </p:txBody>
      </p:sp>
      <p:sp>
        <p:nvSpPr>
          <p:cNvPr id="7" name="Rectangle 2"/>
          <p:cNvSpPr txBox="1">
            <a:spLocks noRot="1" noChangeArrowheads="1"/>
          </p:cNvSpPr>
          <p:nvPr/>
        </p:nvSpPr>
        <p:spPr bwMode="auto">
          <a:xfrm>
            <a:off x="827088" y="1600200"/>
            <a:ext cx="8316912" cy="5105400"/>
          </a:xfrm>
          <a:prstGeom prst="rect">
            <a:avLst/>
          </a:prstGeom>
          <a:solidFill>
            <a:srgbClr val="000082"/>
          </a:solidFill>
          <a:ln>
            <a:noFill/>
          </a:ln>
          <a:effectLst/>
          <a:extLst/>
        </p:spPr>
        <p:txBody>
          <a:bodyPr/>
          <a:lstStyle/>
          <a:p>
            <a:pPr marL="598488" indent="-598488">
              <a:lnSpc>
                <a:spcPct val="110000"/>
              </a:lnSpc>
              <a:spcBef>
                <a:spcPct val="20000"/>
              </a:spcBef>
              <a:buClr>
                <a:srgbClr val="FFFF43"/>
              </a:buClr>
              <a:buFont typeface="Arial" pitchFamily="34" charset="0"/>
              <a:buAutoNum type="arabicPeriod"/>
              <a:defRPr/>
            </a:pPr>
            <a:r>
              <a:rPr lang="ja-JP" altLang="en-GB" sz="3200">
                <a:solidFill>
                  <a:srgbClr val="FFFFFF"/>
                </a:solidFill>
                <a:effectLst>
                  <a:outerShdw blurRad="38100" dist="38100" dir="2700000" algn="tl">
                    <a:srgbClr val="000000"/>
                  </a:outerShdw>
                </a:effectLst>
                <a:latin typeface="Arial" pitchFamily="34" charset="0"/>
              </a:rPr>
              <a:t>“</a:t>
            </a:r>
            <a:r>
              <a:rPr lang="en-GB" altLang="ja-JP" sz="3200">
                <a:solidFill>
                  <a:srgbClr val="FFFFFF"/>
                </a:solidFill>
                <a:effectLst>
                  <a:outerShdw blurRad="38100" dist="38100" dir="2700000" algn="tl">
                    <a:srgbClr val="000000"/>
                  </a:outerShdw>
                </a:effectLst>
                <a:latin typeface="Arial" pitchFamily="34" charset="0"/>
              </a:rPr>
              <a:t>Shepherd the flock</a:t>
            </a:r>
            <a:r>
              <a:rPr lang="ja-JP" altLang="en-GB" sz="3200">
                <a:solidFill>
                  <a:srgbClr val="FFFFFF"/>
                </a:solidFill>
                <a:effectLst>
                  <a:outerShdw blurRad="38100" dist="38100" dir="2700000" algn="tl">
                    <a:srgbClr val="000000"/>
                  </a:outerShdw>
                </a:effectLst>
                <a:latin typeface="Arial" pitchFamily="34" charset="0"/>
              </a:rPr>
              <a:t>”</a:t>
            </a:r>
            <a:r>
              <a:rPr lang="en-GB" altLang="ja-JP" sz="3200">
                <a:solidFill>
                  <a:srgbClr val="FFFFFF"/>
                </a:solidFill>
                <a:effectLst>
                  <a:outerShdw blurRad="38100" dist="38100" dir="2700000" algn="tl">
                    <a:srgbClr val="000000"/>
                  </a:outerShdw>
                </a:effectLst>
                <a:latin typeface="Arial" pitchFamily="34" charset="0"/>
              </a:rPr>
              <a:t> (Acts 20:28)</a:t>
            </a:r>
          </a:p>
          <a:p>
            <a:pPr marL="598488" indent="-598488">
              <a:lnSpc>
                <a:spcPct val="110000"/>
              </a:lnSpc>
              <a:spcBef>
                <a:spcPct val="20000"/>
              </a:spcBef>
              <a:buClr>
                <a:srgbClr val="FFFF43"/>
              </a:buClr>
              <a:buFont typeface="Arial" pitchFamily="34" charset="0"/>
              <a:buAutoNum type="arabicPeriod"/>
              <a:defRPr/>
            </a:pPr>
            <a:r>
              <a:rPr lang="ja-JP" altLang="en-GB" sz="3200">
                <a:solidFill>
                  <a:srgbClr val="FFFFFF"/>
                </a:solidFill>
                <a:effectLst>
                  <a:outerShdw blurRad="38100" dist="38100" dir="2700000" algn="tl">
                    <a:srgbClr val="000000"/>
                  </a:outerShdw>
                </a:effectLst>
                <a:latin typeface="Arial" pitchFamily="34" charset="0"/>
              </a:rPr>
              <a:t>“</a:t>
            </a:r>
            <a:r>
              <a:rPr lang="en-GB" altLang="ja-JP" sz="3200">
                <a:solidFill>
                  <a:srgbClr val="FFFFFF"/>
                </a:solidFill>
                <a:effectLst>
                  <a:outerShdw blurRad="38100" dist="38100" dir="2700000" algn="tl">
                    <a:srgbClr val="000000"/>
                  </a:outerShdw>
                </a:effectLst>
                <a:latin typeface="Arial" pitchFamily="34" charset="0"/>
              </a:rPr>
              <a:t>Able to teach</a:t>
            </a:r>
            <a:r>
              <a:rPr lang="ja-JP" altLang="en-GB" sz="3200">
                <a:solidFill>
                  <a:srgbClr val="FFFFFF"/>
                </a:solidFill>
                <a:effectLst>
                  <a:outerShdw blurRad="38100" dist="38100" dir="2700000" algn="tl">
                    <a:srgbClr val="000000"/>
                  </a:outerShdw>
                </a:effectLst>
                <a:latin typeface="Arial" pitchFamily="34" charset="0"/>
              </a:rPr>
              <a:t>”</a:t>
            </a:r>
            <a:r>
              <a:rPr lang="en-GB" altLang="ja-JP" sz="3200">
                <a:solidFill>
                  <a:srgbClr val="FFFFFF"/>
                </a:solidFill>
                <a:effectLst>
                  <a:outerShdw blurRad="38100" dist="38100" dir="2700000" algn="tl">
                    <a:srgbClr val="000000"/>
                  </a:outerShdw>
                </a:effectLst>
                <a:latin typeface="Arial" pitchFamily="34" charset="0"/>
              </a:rPr>
              <a:t> (1 Thess. 5:12; 1 Tim. 3:2; Titus 1:9b)</a:t>
            </a:r>
          </a:p>
          <a:p>
            <a:pPr marL="598488" indent="-598488">
              <a:lnSpc>
                <a:spcPct val="110000"/>
              </a:lnSpc>
              <a:spcBef>
                <a:spcPct val="20000"/>
              </a:spcBef>
              <a:buClr>
                <a:srgbClr val="FFFF43"/>
              </a:buClr>
              <a:buFont typeface="Arial" pitchFamily="34" charset="0"/>
              <a:buAutoNum type="arabicPeriod"/>
              <a:defRPr/>
            </a:pPr>
            <a:r>
              <a:rPr lang="en-GB" sz="3200">
                <a:solidFill>
                  <a:srgbClr val="FFFFFF"/>
                </a:solidFill>
                <a:effectLst>
                  <a:outerShdw blurRad="38100" dist="38100" dir="2700000" algn="tl">
                    <a:srgbClr val="000000"/>
                  </a:outerShdw>
                </a:effectLst>
                <a:latin typeface="Arial" pitchFamily="34" charset="0"/>
              </a:rPr>
              <a:t>Scriptural foundation (Tit. 1:9a)</a:t>
            </a:r>
          </a:p>
          <a:p>
            <a:pPr marL="598488" indent="-598488">
              <a:lnSpc>
                <a:spcPct val="110000"/>
              </a:lnSpc>
              <a:spcBef>
                <a:spcPct val="20000"/>
              </a:spcBef>
              <a:buClr>
                <a:srgbClr val="FFFF43"/>
              </a:buClr>
              <a:buFont typeface="Arial" pitchFamily="34" charset="0"/>
              <a:buAutoNum type="arabicPeriod"/>
              <a:defRPr/>
            </a:pPr>
            <a:r>
              <a:rPr lang="en-GB" sz="3200">
                <a:solidFill>
                  <a:srgbClr val="FFFFFF"/>
                </a:solidFill>
                <a:effectLst>
                  <a:outerShdw blurRad="38100" dist="38100" dir="2700000" algn="tl">
                    <a:srgbClr val="000000"/>
                  </a:outerShdw>
                </a:effectLst>
                <a:latin typeface="Arial" pitchFamily="34" charset="0"/>
              </a:rPr>
              <a:t>Teach God</a:t>
            </a:r>
            <a:r>
              <a:rPr lang="fr-FR" altLang="ja-JP" sz="3200">
                <a:solidFill>
                  <a:srgbClr val="FFFFFF"/>
                </a:solidFill>
                <a:effectLst>
                  <a:outerShdw blurRad="38100" dist="38100" dir="2700000" algn="tl">
                    <a:srgbClr val="000000"/>
                  </a:outerShdw>
                </a:effectLst>
                <a:latin typeface="Arial" pitchFamily="34" charset="0"/>
              </a:rPr>
              <a:t>'</a:t>
            </a:r>
            <a:r>
              <a:rPr lang="en-GB" sz="3200">
                <a:solidFill>
                  <a:srgbClr val="FFFFFF"/>
                </a:solidFill>
                <a:effectLst>
                  <a:outerShdw blurRad="38100" dist="38100" dir="2700000" algn="tl">
                    <a:srgbClr val="000000"/>
                  </a:outerShdw>
                </a:effectLst>
                <a:latin typeface="Arial" pitchFamily="34" charset="0"/>
              </a:rPr>
              <a:t>s plan (Acts 20:20, 27)</a:t>
            </a:r>
          </a:p>
          <a:p>
            <a:pPr marL="598488" indent="-598488">
              <a:lnSpc>
                <a:spcPct val="110000"/>
              </a:lnSpc>
              <a:spcBef>
                <a:spcPct val="20000"/>
              </a:spcBef>
              <a:buClr>
                <a:srgbClr val="FFFF43"/>
              </a:buClr>
              <a:buFont typeface="Arial" pitchFamily="34" charset="0"/>
              <a:buAutoNum type="arabicPeriod"/>
              <a:defRPr/>
            </a:pPr>
            <a:r>
              <a:rPr lang="en-GB" sz="3200">
                <a:solidFill>
                  <a:srgbClr val="FFFFFF"/>
                </a:solidFill>
                <a:effectLst>
                  <a:outerShdw blurRad="38100" dist="38100" dir="2700000" algn="tl">
                    <a:srgbClr val="000000"/>
                  </a:outerShdw>
                </a:effectLst>
                <a:latin typeface="Arial" pitchFamily="34" charset="0"/>
              </a:rPr>
              <a:t>Get paid for teaching (1 Tim. 5:17)</a:t>
            </a:r>
          </a:p>
          <a:p>
            <a:pPr marL="598488" indent="-598488">
              <a:lnSpc>
                <a:spcPct val="110000"/>
              </a:lnSpc>
              <a:spcBef>
                <a:spcPct val="20000"/>
              </a:spcBef>
              <a:buClr>
                <a:srgbClr val="FFFF43"/>
              </a:buClr>
              <a:buFont typeface="Arial" pitchFamily="34" charset="0"/>
              <a:buAutoNum type="arabicPeriod"/>
              <a:defRPr/>
            </a:pPr>
            <a:r>
              <a:rPr lang="en-GB" sz="3200">
                <a:solidFill>
                  <a:srgbClr val="FFFFFF"/>
                </a:solidFill>
                <a:effectLst>
                  <a:outerShdw blurRad="38100" dist="38100" dir="2700000" algn="tl">
                    <a:srgbClr val="000000"/>
                  </a:outerShdw>
                </a:effectLst>
                <a:latin typeface="Arial" pitchFamily="34" charset="0"/>
              </a:rPr>
              <a:t>Highest office teach (Acts 6:1-7)</a:t>
            </a:r>
          </a:p>
          <a:p>
            <a:pPr marL="598488" indent="-598488">
              <a:lnSpc>
                <a:spcPct val="110000"/>
              </a:lnSpc>
              <a:spcBef>
                <a:spcPct val="20000"/>
              </a:spcBef>
              <a:buClr>
                <a:srgbClr val="FFFF43"/>
              </a:buClr>
              <a:buFont typeface="Arial" pitchFamily="34" charset="0"/>
              <a:buAutoNum type="arabicPeriod"/>
              <a:defRPr/>
            </a:pPr>
            <a:r>
              <a:rPr lang="en-GB" sz="3200">
                <a:solidFill>
                  <a:srgbClr val="FFFFFF"/>
                </a:solidFill>
                <a:effectLst>
                  <a:outerShdw blurRad="38100" dist="38100" dir="2700000" algn="tl">
                    <a:srgbClr val="000000"/>
                  </a:outerShdw>
                </a:effectLst>
                <a:latin typeface="Arial" pitchFamily="34" charset="0"/>
              </a:rPr>
              <a:t>Elders led deacons (Phil. 1:1)</a:t>
            </a:r>
          </a:p>
        </p:txBody>
      </p:sp>
      <p:sp>
        <p:nvSpPr>
          <p:cNvPr id="478210" name="Rectangle 2"/>
          <p:cNvSpPr>
            <a:spLocks noGrp="1" noRot="1" noChangeArrowheads="1"/>
          </p:cNvSpPr>
          <p:nvPr>
            <p:ph type="subTitle" idx="1"/>
          </p:nvPr>
        </p:nvSpPr>
        <p:spPr>
          <a:xfrm>
            <a:off x="827088" y="762000"/>
            <a:ext cx="8316912" cy="838200"/>
          </a:xfrm>
          <a:solidFill>
            <a:srgbClr val="000000"/>
          </a:solidFill>
        </p:spPr>
        <p:txBody>
          <a:bodyPr/>
          <a:lstStyle/>
          <a:p>
            <a:pPr marL="609600" indent="-609600" algn="l" eaLnBrk="1" hangingPunct="1">
              <a:lnSpc>
                <a:spcPct val="110000"/>
              </a:lnSpc>
              <a:buClr>
                <a:srgbClr val="FFFF43"/>
              </a:buClr>
              <a:defRPr/>
            </a:pPr>
            <a:r>
              <a:rPr lang="en-GB" b="1">
                <a:solidFill>
                  <a:srgbClr val="FFFFFF"/>
                </a:solidFill>
                <a:effectLst>
                  <a:outerShdw blurRad="38100" dist="38100" dir="2700000" algn="tl">
                    <a:srgbClr val="4D4D4D"/>
                  </a:outerShdw>
                </a:effectLst>
              </a:rPr>
              <a:t>(a)	Elders teach:</a:t>
            </a:r>
          </a:p>
          <a:p>
            <a:pPr marL="609600" indent="-609600" algn="l" eaLnBrk="1" hangingPunct="1">
              <a:lnSpc>
                <a:spcPct val="110000"/>
              </a:lnSpc>
              <a:buClr>
                <a:srgbClr val="FFFF43"/>
              </a:buClr>
              <a:defRPr/>
            </a:pPr>
            <a:endParaRPr lang="en-GB" b="1">
              <a:solidFill>
                <a:srgbClr val="FFFFFF"/>
              </a:solidFill>
              <a:effectLst>
                <a:outerShdw blurRad="38100" dist="38100" dir="2700000" algn="tl">
                  <a:srgbClr val="4D4D4D"/>
                </a:outerShdw>
              </a:effectLs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152400" y="76200"/>
            <a:ext cx="8915400" cy="838200"/>
          </a:xfrm>
          <a:effectLst/>
        </p:spPr>
        <p:txBody>
          <a:bodyPr/>
          <a:lstStyle/>
          <a:p>
            <a:pPr>
              <a:defRPr/>
            </a:pPr>
            <a:r>
              <a:rPr lang="en-US" sz="4000" b="1" dirty="0">
                <a:solidFill>
                  <a:schemeClr val="accent1">
                    <a:lumMod val="50000"/>
                  </a:schemeClr>
                </a:solidFill>
                <a:latin typeface="Arial" charset="0"/>
                <a:ea typeface="ＭＳ Ｐゴシック" charset="0"/>
                <a:cs typeface="ＭＳ Ｐゴシック" charset="0"/>
              </a:rPr>
              <a:t>Three Shepherd Tasks of Elders</a:t>
            </a:r>
            <a:endParaRPr lang="en-US" sz="3200" b="1" dirty="0">
              <a:solidFill>
                <a:schemeClr val="accent1">
                  <a:lumMod val="50000"/>
                </a:schemeClr>
              </a:solidFill>
              <a:latin typeface="Arial" charset="0"/>
              <a:ea typeface="ＭＳ Ｐゴシック" charset="0"/>
              <a:cs typeface="ＭＳ Ｐゴシック" charset="0"/>
            </a:endParaRPr>
          </a:p>
        </p:txBody>
      </p:sp>
      <p:sp>
        <p:nvSpPr>
          <p:cNvPr id="658438" name="Oval 6"/>
          <p:cNvSpPr>
            <a:spLocks noChangeArrowheads="1"/>
          </p:cNvSpPr>
          <p:nvPr/>
        </p:nvSpPr>
        <p:spPr bwMode="auto">
          <a:xfrm>
            <a:off x="4191000" y="914400"/>
            <a:ext cx="4629150" cy="4419600"/>
          </a:xfrm>
          <a:prstGeom prst="ellipse">
            <a:avLst/>
          </a:prstGeom>
          <a:noFill/>
          <a:ln w="57150">
            <a:solidFill>
              <a:srgbClr val="C9C4FF"/>
            </a:solidFill>
            <a:round/>
            <a:headEnd/>
            <a:tailEnd/>
          </a:ln>
          <a:effectLst>
            <a:outerShdw dist="35921" dir="2700000" algn="ctr" rotWithShape="0">
              <a:srgbClr val="808080">
                <a:alpha val="74997"/>
              </a:srgbClr>
            </a:outerShdw>
          </a:effectLst>
        </p:spPr>
        <p:txBody>
          <a:bodyPr wrap="none" anchor="ctr"/>
          <a:lstStyle/>
          <a:p>
            <a:pPr>
              <a:defRPr/>
            </a:pPr>
            <a:endParaRPr lang="en-US" sz="1800" b="0">
              <a:solidFill>
                <a:srgbClr val="FFFF66"/>
              </a:solidFill>
              <a:latin typeface="Arial" charset="0"/>
              <a:ea typeface="ＭＳ Ｐゴシック" charset="0"/>
              <a:cs typeface="Arial" charset="0"/>
            </a:endParaRPr>
          </a:p>
        </p:txBody>
      </p:sp>
      <p:sp>
        <p:nvSpPr>
          <p:cNvPr id="658439" name="Text Box 7"/>
          <p:cNvSpPr txBox="1">
            <a:spLocks noChangeArrowheads="1"/>
          </p:cNvSpPr>
          <p:nvPr/>
        </p:nvSpPr>
        <p:spPr bwMode="auto">
          <a:xfrm>
            <a:off x="5029200" y="1371600"/>
            <a:ext cx="3124200" cy="457200"/>
          </a:xfrm>
          <a:prstGeom prst="rect">
            <a:avLst/>
          </a:prstGeom>
          <a:noFill/>
          <a:ln w="9525">
            <a:noFill/>
            <a:miter lim="800000"/>
            <a:headEnd/>
            <a:tailEnd/>
          </a:ln>
          <a:effectLst/>
        </p:spPr>
        <p:txBody>
          <a:bodyPr>
            <a:spAutoFit/>
          </a:bodyPr>
          <a:lstStyle/>
          <a:p>
            <a:pPr algn="ctr" eaLnBrk="0" hangingPunct="0">
              <a:defRPr/>
            </a:pPr>
            <a:r>
              <a:rPr lang="en-US" sz="2400" i="1" dirty="0">
                <a:solidFill>
                  <a:schemeClr val="accent1">
                    <a:lumMod val="50000"/>
                  </a:schemeClr>
                </a:solidFill>
                <a:latin typeface="Arial" charset="0"/>
                <a:ea typeface="ＭＳ Ｐゴシック" charset="0"/>
                <a:cs typeface="ＭＳ Ｐゴシック" charset="0"/>
              </a:rPr>
              <a:t>Teaching</a:t>
            </a:r>
          </a:p>
        </p:txBody>
      </p:sp>
      <p:sp>
        <p:nvSpPr>
          <p:cNvPr id="658440" name="Text Box 8"/>
          <p:cNvSpPr txBox="1">
            <a:spLocks noChangeArrowheads="1"/>
          </p:cNvSpPr>
          <p:nvPr/>
        </p:nvSpPr>
        <p:spPr bwMode="auto">
          <a:xfrm>
            <a:off x="6477000" y="1981200"/>
            <a:ext cx="1906588" cy="830263"/>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eaLnBrk="0" hangingPunct="0">
              <a:defRPr/>
            </a:pPr>
            <a:r>
              <a:rPr lang="en-US" sz="2400" dirty="0">
                <a:solidFill>
                  <a:schemeClr val="accent1">
                    <a:lumMod val="50000"/>
                  </a:schemeClr>
                </a:solidFill>
                <a:latin typeface="Arial" charset="0"/>
                <a:ea typeface="ＭＳ Ｐゴシック" charset="0"/>
                <a:cs typeface="ＭＳ Ｐゴシック" charset="0"/>
              </a:rPr>
              <a:t>1 Tim. 3:2; 5:17</a:t>
            </a:r>
          </a:p>
        </p:txBody>
      </p:sp>
      <p:sp>
        <p:nvSpPr>
          <p:cNvPr id="15" name="Text Box 14"/>
          <p:cNvSpPr txBox="1">
            <a:spLocks noChangeArrowheads="1"/>
          </p:cNvSpPr>
          <p:nvPr/>
        </p:nvSpPr>
        <p:spPr bwMode="auto">
          <a:xfrm>
            <a:off x="8027988" y="0"/>
            <a:ext cx="1116012" cy="461963"/>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a:defRPr/>
            </a:pPr>
            <a:r>
              <a:rPr lang="en-US" sz="2400" dirty="0">
                <a:solidFill>
                  <a:srgbClr val="FFFFFF"/>
                </a:solidFill>
                <a:latin typeface="Arial" charset="0"/>
                <a:ea typeface="ＭＳ Ｐゴシック" charset="0"/>
                <a:cs typeface="Arial" charset="0"/>
              </a:rPr>
              <a:t>236c1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39"/>
                                        </p:tgtEl>
                                        <p:attrNameLst>
                                          <p:attrName>style.visibility</p:attrName>
                                        </p:attrNameLst>
                                      </p:cBhvr>
                                      <p:to>
                                        <p:strVal val="visible"/>
                                      </p:to>
                                    </p:set>
                                    <p:anim calcmode="lin" valueType="num">
                                      <p:cBhvr>
                                        <p:cTn id="7" dur="1000" fill="hold"/>
                                        <p:tgtEl>
                                          <p:spTgt spid="658439"/>
                                        </p:tgtEl>
                                        <p:attrNameLst>
                                          <p:attrName>ppt_w</p:attrName>
                                        </p:attrNameLst>
                                      </p:cBhvr>
                                      <p:tavLst>
                                        <p:tav tm="0">
                                          <p:val>
                                            <p:strVal val="#ppt_w+.3"/>
                                          </p:val>
                                        </p:tav>
                                        <p:tav tm="100000">
                                          <p:val>
                                            <p:strVal val="#ppt_w"/>
                                          </p:val>
                                        </p:tav>
                                      </p:tavLst>
                                    </p:anim>
                                    <p:anim calcmode="lin" valueType="num">
                                      <p:cBhvr>
                                        <p:cTn id="8" dur="1000" fill="hold"/>
                                        <p:tgtEl>
                                          <p:spTgt spid="658439"/>
                                        </p:tgtEl>
                                        <p:attrNameLst>
                                          <p:attrName>ppt_h</p:attrName>
                                        </p:attrNameLst>
                                      </p:cBhvr>
                                      <p:tavLst>
                                        <p:tav tm="0">
                                          <p:val>
                                            <p:strVal val="#ppt_h"/>
                                          </p:val>
                                        </p:tav>
                                        <p:tav tm="100000">
                                          <p:val>
                                            <p:strVal val="#ppt_h"/>
                                          </p:val>
                                        </p:tav>
                                      </p:tavLst>
                                    </p:anim>
                                    <p:animEffect transition="in" filter="fade">
                                      <p:cBhvr>
                                        <p:cTn id="9" dur="1000"/>
                                        <p:tgtEl>
                                          <p:spTgt spid="658439"/>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38"/>
                                        </p:tgtEl>
                                        <p:attrNameLst>
                                          <p:attrName>style.visibility</p:attrName>
                                        </p:attrNameLst>
                                      </p:cBhvr>
                                      <p:to>
                                        <p:strVal val="visible"/>
                                      </p:to>
                                    </p:set>
                                    <p:anim calcmode="lin" valueType="num">
                                      <p:cBhvr>
                                        <p:cTn id="13" dur="1000" fill="hold"/>
                                        <p:tgtEl>
                                          <p:spTgt spid="658438"/>
                                        </p:tgtEl>
                                        <p:attrNameLst>
                                          <p:attrName>ppt_w</p:attrName>
                                        </p:attrNameLst>
                                      </p:cBhvr>
                                      <p:tavLst>
                                        <p:tav tm="0">
                                          <p:val>
                                            <p:strVal val="#ppt_w+.3"/>
                                          </p:val>
                                        </p:tav>
                                        <p:tav tm="100000">
                                          <p:val>
                                            <p:strVal val="#ppt_w"/>
                                          </p:val>
                                        </p:tav>
                                      </p:tavLst>
                                    </p:anim>
                                    <p:anim calcmode="lin" valueType="num">
                                      <p:cBhvr>
                                        <p:cTn id="14" dur="1000" fill="hold"/>
                                        <p:tgtEl>
                                          <p:spTgt spid="658438"/>
                                        </p:tgtEl>
                                        <p:attrNameLst>
                                          <p:attrName>ppt_h</p:attrName>
                                        </p:attrNameLst>
                                      </p:cBhvr>
                                      <p:tavLst>
                                        <p:tav tm="0">
                                          <p:val>
                                            <p:strVal val="#ppt_h"/>
                                          </p:val>
                                        </p:tav>
                                        <p:tav tm="100000">
                                          <p:val>
                                            <p:strVal val="#ppt_h"/>
                                          </p:val>
                                        </p:tav>
                                      </p:tavLst>
                                    </p:anim>
                                    <p:animEffect transition="in" filter="fade">
                                      <p:cBhvr>
                                        <p:cTn id="15" dur="1000"/>
                                        <p:tgtEl>
                                          <p:spTgt spid="658438"/>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0"/>
                                        </p:tgtEl>
                                        <p:attrNameLst>
                                          <p:attrName>style.visibility</p:attrName>
                                        </p:attrNameLst>
                                      </p:cBhvr>
                                      <p:to>
                                        <p:strVal val="visible"/>
                                      </p:to>
                                    </p:set>
                                    <p:anim calcmode="lin" valueType="num">
                                      <p:cBhvr>
                                        <p:cTn id="19" dur="1000" fill="hold"/>
                                        <p:tgtEl>
                                          <p:spTgt spid="658440"/>
                                        </p:tgtEl>
                                        <p:attrNameLst>
                                          <p:attrName>ppt_w</p:attrName>
                                        </p:attrNameLst>
                                      </p:cBhvr>
                                      <p:tavLst>
                                        <p:tav tm="0">
                                          <p:val>
                                            <p:strVal val="#ppt_w+.3"/>
                                          </p:val>
                                        </p:tav>
                                        <p:tav tm="100000">
                                          <p:val>
                                            <p:strVal val="#ppt_w"/>
                                          </p:val>
                                        </p:tav>
                                      </p:tavLst>
                                    </p:anim>
                                    <p:anim calcmode="lin" valueType="num">
                                      <p:cBhvr>
                                        <p:cTn id="20" dur="1000" fill="hold"/>
                                        <p:tgtEl>
                                          <p:spTgt spid="658440"/>
                                        </p:tgtEl>
                                        <p:attrNameLst>
                                          <p:attrName>ppt_h</p:attrName>
                                        </p:attrNameLst>
                                      </p:cBhvr>
                                      <p:tavLst>
                                        <p:tav tm="0">
                                          <p:val>
                                            <p:strVal val="#ppt_h"/>
                                          </p:val>
                                        </p:tav>
                                        <p:tav tm="100000">
                                          <p:val>
                                            <p:strVal val="#ppt_h"/>
                                          </p:val>
                                        </p:tav>
                                      </p:tavLst>
                                    </p:anim>
                                    <p:animEffect transition="in" filter="fade">
                                      <p:cBhvr>
                                        <p:cTn id="21" dur="1000"/>
                                        <p:tgtEl>
                                          <p:spTgt spid="65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8" grpId="0" animBg="1"/>
      <p:bldP spid="658439" grpId="0"/>
      <p:bldP spid="65844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p:cNvPicPr>
            <a:picLocks noChangeAspect="1" noChangeArrowheads="1"/>
          </p:cNvPicPr>
          <p:nvPr/>
        </p:nvPicPr>
        <p:blipFill>
          <a:blip r:embed="rId3" cstate="print">
            <a:lum bright="42000"/>
          </a:blip>
          <a:srcRect l="1917"/>
          <a:stretch>
            <a:fillRect/>
          </a:stretch>
        </p:blipFill>
        <p:spPr bwMode="auto">
          <a:xfrm>
            <a:off x="838200" y="1984375"/>
            <a:ext cx="7086600" cy="4645025"/>
          </a:xfrm>
          <a:prstGeom prst="rect">
            <a:avLst/>
          </a:prstGeom>
          <a:noFill/>
          <a:ln w="9525">
            <a:noFill/>
            <a:miter lim="800000"/>
            <a:headEnd/>
            <a:tailEnd/>
          </a:ln>
        </p:spPr>
      </p:pic>
      <p:sp>
        <p:nvSpPr>
          <p:cNvPr id="266243" name="Rectangle 3"/>
          <p:cNvSpPr>
            <a:spLocks noGrp="1" noChangeArrowheads="1"/>
          </p:cNvSpPr>
          <p:nvPr>
            <p:ph type="title"/>
          </p:nvPr>
        </p:nvSpPr>
        <p:spPr>
          <a:xfrm>
            <a:off x="0" y="228600"/>
            <a:ext cx="8991600" cy="990600"/>
          </a:xfrm>
        </p:spPr>
        <p:txBody>
          <a:bodyPr/>
          <a:lstStyle/>
          <a:p>
            <a:pPr eaLnBrk="1" hangingPunct="1"/>
            <a:r>
              <a:rPr lang="en-US" sz="4800" b="1" u="sng" dirty="0" smtClean="0">
                <a:solidFill>
                  <a:schemeClr val="accent1">
                    <a:lumMod val="50000"/>
                  </a:schemeClr>
                </a:solidFill>
              </a:rPr>
              <a:t>How Elders Relate to Deacons</a:t>
            </a:r>
            <a:endParaRPr lang="en-US" sz="4800" b="1" dirty="0" smtClean="0">
              <a:solidFill>
                <a:schemeClr val="accent1">
                  <a:lumMod val="50000"/>
                </a:schemeClr>
              </a:solidFill>
            </a:endParaRPr>
          </a:p>
        </p:txBody>
      </p:sp>
      <p:sp>
        <p:nvSpPr>
          <p:cNvPr id="378884" name="Text Box 4"/>
          <p:cNvSpPr txBox="1">
            <a:spLocks noChangeArrowheads="1"/>
          </p:cNvSpPr>
          <p:nvPr/>
        </p:nvSpPr>
        <p:spPr bwMode="auto">
          <a:xfrm>
            <a:off x="762000" y="1195388"/>
            <a:ext cx="6994222" cy="584775"/>
          </a:xfrm>
          <a:prstGeom prst="rect">
            <a:avLst/>
          </a:prstGeom>
          <a:noFill/>
          <a:ln w="9525">
            <a:noFill/>
            <a:miter lim="800000"/>
            <a:headEnd/>
            <a:tailEnd/>
          </a:ln>
        </p:spPr>
        <p:txBody>
          <a:bodyPr wrap="none">
            <a:spAutoFit/>
          </a:bodyPr>
          <a:lstStyle/>
          <a:p>
            <a:r>
              <a:rPr lang="en-US" sz="3200" dirty="0">
                <a:solidFill>
                  <a:srgbClr val="7030A0"/>
                </a:solidFill>
                <a:latin typeface="Arial" pitchFamily="34" charset="0"/>
              </a:rPr>
              <a:t>Model 1:</a:t>
            </a:r>
            <a:r>
              <a:rPr lang="en-US" sz="3200" dirty="0">
                <a:solidFill>
                  <a:srgbClr val="FFFFFF"/>
                </a:solidFill>
                <a:latin typeface="Arial" pitchFamily="34" charset="0"/>
              </a:rPr>
              <a:t> </a:t>
            </a:r>
            <a:r>
              <a:rPr lang="en-US" sz="3200" dirty="0">
                <a:solidFill>
                  <a:srgbClr val="7030A0"/>
                </a:solidFill>
                <a:latin typeface="Arial" pitchFamily="34" charset="0"/>
              </a:rPr>
              <a:t>Senior Pastor over Deacons</a:t>
            </a:r>
          </a:p>
        </p:txBody>
      </p:sp>
      <p:sp>
        <p:nvSpPr>
          <p:cNvPr id="378885" name="Text Box 5"/>
          <p:cNvSpPr txBox="1">
            <a:spLocks noChangeArrowheads="1"/>
          </p:cNvSpPr>
          <p:nvPr/>
        </p:nvSpPr>
        <p:spPr bwMode="auto">
          <a:xfrm>
            <a:off x="2743200" y="4330700"/>
            <a:ext cx="3352800" cy="698500"/>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3600" dirty="0">
                <a:solidFill>
                  <a:srgbClr val="FFFFFF"/>
                </a:solidFill>
                <a:latin typeface="Arial" charset="0"/>
                <a:ea typeface="ＭＳ Ｐゴシック" charset="0"/>
              </a:rPr>
              <a:t>Deacons</a:t>
            </a:r>
          </a:p>
        </p:txBody>
      </p:sp>
      <p:sp>
        <p:nvSpPr>
          <p:cNvPr id="378886" name="Line 6"/>
          <p:cNvSpPr>
            <a:spLocks noChangeShapeType="1"/>
          </p:cNvSpPr>
          <p:nvPr/>
        </p:nvSpPr>
        <p:spPr bwMode="auto">
          <a:xfrm rot="10800000">
            <a:off x="4419600" y="3886200"/>
            <a:ext cx="1588" cy="381000"/>
          </a:xfrm>
          <a:prstGeom prst="line">
            <a:avLst/>
          </a:prstGeom>
          <a:noFill/>
          <a:ln w="38100">
            <a:solidFill>
              <a:schemeClr val="tx2"/>
            </a:solidFill>
            <a:round/>
            <a:headEnd type="triangle" w="med" len="med"/>
            <a:tailEnd/>
          </a:ln>
        </p:spPr>
        <p:txBody>
          <a:bodyPr/>
          <a:lstStyle/>
          <a:p>
            <a:endParaRPr lang="en-US"/>
          </a:p>
        </p:txBody>
      </p:sp>
      <p:sp>
        <p:nvSpPr>
          <p:cNvPr id="378887" name="Text Box 7"/>
          <p:cNvSpPr txBox="1">
            <a:spLocks noChangeArrowheads="1"/>
          </p:cNvSpPr>
          <p:nvPr/>
        </p:nvSpPr>
        <p:spPr bwMode="auto">
          <a:xfrm>
            <a:off x="3276600" y="2609850"/>
            <a:ext cx="2286000" cy="1200150"/>
          </a:xfrm>
          <a:prstGeom prst="rect">
            <a:avLst/>
          </a:prstGeom>
          <a:solidFill>
            <a:srgbClr val="000082"/>
          </a:solidFill>
          <a:ln w="57150">
            <a:solidFill>
              <a:schemeClr val="tx1"/>
            </a:solidFill>
            <a:miter lim="800000"/>
            <a:headEnd/>
            <a:tailEnd/>
          </a:ln>
        </p:spPr>
        <p:txBody>
          <a:bodyPr>
            <a:spAutoFit/>
          </a:bodyPr>
          <a:lstStyle/>
          <a:p>
            <a:pPr algn="ctr"/>
            <a:r>
              <a:rPr lang="en-US" sz="3600">
                <a:solidFill>
                  <a:srgbClr val="FFFFFF"/>
                </a:solidFill>
                <a:latin typeface="Arial" pitchFamily="34" charset="0"/>
              </a:rPr>
              <a:t>Senior Pastor</a:t>
            </a:r>
          </a:p>
        </p:txBody>
      </p:sp>
      <p:sp>
        <p:nvSpPr>
          <p:cNvPr id="378888" name="WordArt 8"/>
          <p:cNvSpPr>
            <a:spLocks noChangeArrowheads="1" noChangeShapeType="1" noTextEdit="1"/>
          </p:cNvSpPr>
          <p:nvPr/>
        </p:nvSpPr>
        <p:spPr bwMode="auto">
          <a:xfrm>
            <a:off x="3505200" y="4602163"/>
            <a:ext cx="4303713" cy="2103437"/>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Unbiblical</a:t>
            </a:r>
          </a:p>
        </p:txBody>
      </p:sp>
      <p:sp>
        <p:nvSpPr>
          <p:cNvPr id="378889" name="Text Box 9"/>
          <p:cNvSpPr txBox="1">
            <a:spLocks noChangeArrowheads="1"/>
          </p:cNvSpPr>
          <p:nvPr/>
        </p:nvSpPr>
        <p:spPr bwMode="auto">
          <a:xfrm>
            <a:off x="7524750" y="0"/>
            <a:ext cx="1619250" cy="461963"/>
          </a:xfrm>
          <a:prstGeom prst="rect">
            <a:avLst/>
          </a:prstGeom>
          <a:noFill/>
          <a:ln w="9525">
            <a:noFill/>
            <a:miter lim="800000"/>
            <a:headEnd/>
            <a:tailEnd/>
          </a:ln>
          <a:effectLst>
            <a:outerShdw dist="35921" dir="2700000" algn="ctr" rotWithShape="0">
              <a:schemeClr val="tx1">
                <a:alpha val="74997"/>
              </a:schemeClr>
            </a:outerShdw>
          </a:effectLst>
        </p:spPr>
        <p:txBody>
          <a:bodyPr>
            <a:spAutoFit/>
          </a:bodyPr>
          <a:lstStyle/>
          <a:p>
            <a:pPr algn="ctr">
              <a:defRPr/>
            </a:pPr>
            <a:r>
              <a:rPr lang="en-US" sz="2400" dirty="0">
                <a:solidFill>
                  <a:srgbClr val="FFFFFF"/>
                </a:solidFill>
                <a:latin typeface="Arial" charset="0"/>
                <a:ea typeface="ＭＳ Ｐゴシック" charset="0"/>
              </a:rPr>
              <a:t>236a 6b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78884"/>
                                        </p:tgtEl>
                                        <p:attrNameLst>
                                          <p:attrName>style.visibility</p:attrName>
                                        </p:attrNameLst>
                                      </p:cBhvr>
                                      <p:to>
                                        <p:strVal val="visible"/>
                                      </p:to>
                                    </p:set>
                                    <p:animEffect transition="in" filter="blinds(horizontal)">
                                      <p:cBhvr>
                                        <p:cTn id="7" dur="3000"/>
                                        <p:tgtEl>
                                          <p:spTgt spid="378884"/>
                                        </p:tgtEl>
                                      </p:cBhvr>
                                    </p:animEffect>
                                  </p:childTnLst>
                                </p:cTn>
                              </p:par>
                            </p:childTnLst>
                          </p:cTn>
                        </p:par>
                        <p:par>
                          <p:cTn id="8" fill="hold" nodeType="afterGroup">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378885"/>
                                        </p:tgtEl>
                                        <p:attrNameLst>
                                          <p:attrName>style.visibility</p:attrName>
                                        </p:attrNameLst>
                                      </p:cBhvr>
                                      <p:to>
                                        <p:strVal val="visible"/>
                                      </p:to>
                                    </p:set>
                                    <p:animEffect transition="in" filter="dissolve">
                                      <p:cBhvr>
                                        <p:cTn id="11" dur="3000"/>
                                        <p:tgtEl>
                                          <p:spTgt spid="37888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78886"/>
                                        </p:tgtEl>
                                        <p:attrNameLst>
                                          <p:attrName>style.visibility</p:attrName>
                                        </p:attrNameLst>
                                      </p:cBhvr>
                                      <p:to>
                                        <p:strVal val="visible"/>
                                      </p:to>
                                    </p:set>
                                    <p:animEffect transition="in" filter="dissolve">
                                      <p:cBhvr>
                                        <p:cTn id="14" dur="3000"/>
                                        <p:tgtEl>
                                          <p:spTgt spid="37888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78887"/>
                                        </p:tgtEl>
                                        <p:attrNameLst>
                                          <p:attrName>style.visibility</p:attrName>
                                        </p:attrNameLst>
                                      </p:cBhvr>
                                      <p:to>
                                        <p:strVal val="visible"/>
                                      </p:to>
                                    </p:set>
                                    <p:animEffect transition="in" filter="dissolve">
                                      <p:cBhvr>
                                        <p:cTn id="17" dur="3000"/>
                                        <p:tgtEl>
                                          <p:spTgt spid="3788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78888"/>
                                        </p:tgtEl>
                                        <p:attrNameLst>
                                          <p:attrName>style.visibility</p:attrName>
                                        </p:attrNameLst>
                                      </p:cBhvr>
                                      <p:to>
                                        <p:strVal val="visible"/>
                                      </p:to>
                                    </p:set>
                                    <p:animEffect transition="in" filter="wheel(4)">
                                      <p:cBhvr>
                                        <p:cTn id="22" dur="3000"/>
                                        <p:tgtEl>
                                          <p:spTgt spid="37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p:bldP spid="378885" grpId="0" animBg="1" autoUpdateAnimBg="0"/>
      <p:bldP spid="378886" grpId="0" animBg="1"/>
      <p:bldP spid="378887" grpId="0" animBg="1" autoUpdateAnimBg="0"/>
      <p:bldP spid="3788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85800" y="0"/>
            <a:ext cx="7772400" cy="1143000"/>
          </a:xfrm>
        </p:spPr>
        <p:txBody>
          <a:bodyPr>
            <a:normAutofit/>
          </a:bodyPr>
          <a:lstStyle/>
          <a:p>
            <a:pPr eaLnBrk="1" hangingPunct="1"/>
            <a:r>
              <a:rPr lang="en-US" sz="4300" b="1" dirty="0" err="1" smtClean="0">
                <a:solidFill>
                  <a:schemeClr val="accent1"/>
                </a:solidFill>
                <a:ea typeface="ＭＳ Ｐゴシック" pitchFamily="34" charset="-128"/>
              </a:rPr>
              <a:t>Lý</a:t>
            </a:r>
            <a:r>
              <a:rPr lang="en-US" sz="4300" b="1" dirty="0" smtClean="0">
                <a:solidFill>
                  <a:schemeClr val="accent1"/>
                </a:solidFill>
                <a:ea typeface="ＭＳ Ｐゴシック" pitchFamily="34" charset="-128"/>
              </a:rPr>
              <a:t> do </a:t>
            </a:r>
            <a:r>
              <a:rPr lang="en-US" sz="4300" b="1" dirty="0" err="1" smtClean="0">
                <a:solidFill>
                  <a:schemeClr val="accent1"/>
                </a:solidFill>
                <a:ea typeface="ＭＳ Ｐゴシック" pitchFamily="34" charset="-128"/>
              </a:rPr>
              <a:t>và</a:t>
            </a:r>
            <a:r>
              <a:rPr lang="en-US" sz="4300" b="1" dirty="0" smtClean="0">
                <a:solidFill>
                  <a:schemeClr val="accent1"/>
                </a:solidFill>
                <a:ea typeface="ＭＳ Ｐゴシック" pitchFamily="34" charset="-128"/>
              </a:rPr>
              <a:t> </a:t>
            </a:r>
            <a:r>
              <a:rPr lang="en-US" sz="4300" b="1" dirty="0" err="1" smtClean="0">
                <a:solidFill>
                  <a:schemeClr val="accent1"/>
                </a:solidFill>
                <a:ea typeface="ＭＳ Ｐゴシック" pitchFamily="34" charset="-128"/>
              </a:rPr>
              <a:t>Địa</a:t>
            </a:r>
            <a:r>
              <a:rPr lang="en-US" sz="4300" b="1" dirty="0" smtClean="0">
                <a:solidFill>
                  <a:schemeClr val="accent1"/>
                </a:solidFill>
                <a:ea typeface="ＭＳ Ｐゴシック" pitchFamily="34" charset="-128"/>
              </a:rPr>
              <a:t> </a:t>
            </a:r>
            <a:r>
              <a:rPr lang="en-US" sz="4300" b="1" dirty="0" err="1" smtClean="0">
                <a:solidFill>
                  <a:schemeClr val="accent1"/>
                </a:solidFill>
                <a:ea typeface="ＭＳ Ｐゴシック" pitchFamily="34" charset="-128"/>
              </a:rPr>
              <a:t>điểm</a:t>
            </a:r>
            <a:r>
              <a:rPr lang="en-US" sz="4300" b="1" dirty="0" smtClean="0">
                <a:solidFill>
                  <a:schemeClr val="accent1"/>
                </a:solidFill>
                <a:ea typeface="ＭＳ Ｐゴシック" pitchFamily="34" charset="-128"/>
              </a:rPr>
              <a:t> </a:t>
            </a:r>
            <a:r>
              <a:rPr lang="en-US" sz="4300" b="1" dirty="0" err="1" smtClean="0">
                <a:solidFill>
                  <a:schemeClr val="accent1"/>
                </a:solidFill>
                <a:ea typeface="ＭＳ Ｐゴシック" pitchFamily="34" charset="-128"/>
              </a:rPr>
              <a:t>viết</a:t>
            </a:r>
            <a:r>
              <a:rPr lang="en-US" sz="4300" b="1" dirty="0" smtClean="0">
                <a:solidFill>
                  <a:schemeClr val="accent1"/>
                </a:solidFill>
                <a:ea typeface="ＭＳ Ｐゴシック" pitchFamily="34" charset="-128"/>
              </a:rPr>
              <a:t> </a:t>
            </a:r>
            <a:r>
              <a:rPr lang="en-US" sz="4300" b="1" dirty="0" err="1" smtClean="0">
                <a:solidFill>
                  <a:schemeClr val="accent1"/>
                </a:solidFill>
                <a:ea typeface="ＭＳ Ｐゴシック" pitchFamily="34" charset="-128"/>
              </a:rPr>
              <a:t>thư</a:t>
            </a:r>
            <a:endParaRPr lang="en-US" sz="4300" b="1" dirty="0" smtClean="0">
              <a:solidFill>
                <a:schemeClr val="accent1"/>
              </a:solidFill>
              <a:ea typeface="ＭＳ Ｐゴシック" pitchFamily="34" charset="-128"/>
            </a:endParaRPr>
          </a:p>
        </p:txBody>
      </p:sp>
      <p:sp>
        <p:nvSpPr>
          <p:cNvPr id="204803" name="Rectangle 3"/>
          <p:cNvSpPr>
            <a:spLocks noGrp="1" noChangeArrowheads="1"/>
          </p:cNvSpPr>
          <p:nvPr>
            <p:ph type="body" idx="1"/>
          </p:nvPr>
        </p:nvSpPr>
        <p:spPr>
          <a:xfrm>
            <a:off x="0" y="1143000"/>
            <a:ext cx="9036050" cy="5029200"/>
          </a:xfrm>
        </p:spPr>
        <p:txBody>
          <a:bodyPr>
            <a:normAutofit/>
          </a:bodyPr>
          <a:lstStyle/>
          <a:p>
            <a:pPr marL="533400" indent="-533400" eaLnBrk="1" hangingPunct="1">
              <a:lnSpc>
                <a:spcPct val="90000"/>
              </a:lnSpc>
              <a:spcBef>
                <a:spcPct val="50000"/>
              </a:spcBef>
              <a:buFontTx/>
              <a:buChar char="•"/>
            </a:pPr>
            <a:r>
              <a:rPr lang="en-US" sz="2400" b="1" dirty="0" err="1" smtClean="0">
                <a:solidFill>
                  <a:srgbClr val="000000"/>
                </a:solidFill>
                <a:ea typeface="ＭＳ Ｐゴシック" pitchFamily="34" charset="-128"/>
                <a:cs typeface="Times New Roman" pitchFamily="18" charset="0"/>
              </a:rPr>
              <a:t>Phao-lô</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cảnh</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báo</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những</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trưởng</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lão</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hội</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thánh</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Êphêsô</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từ</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thành</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Milê</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rằng</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một</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ngày</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kia</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Hội</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Thánh</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sẽ</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gặp</a:t>
            </a:r>
            <a:r>
              <a:rPr lang="en-US" sz="2400" b="1" dirty="0" smtClean="0">
                <a:solidFill>
                  <a:srgbClr val="000000"/>
                </a:solidFill>
                <a:ea typeface="ＭＳ Ｐゴシック" pitchFamily="34" charset="-128"/>
                <a:cs typeface="Times New Roman" pitchFamily="18" charset="0"/>
              </a:rPr>
              <a:t> tai </a:t>
            </a:r>
            <a:r>
              <a:rPr lang="en-US" sz="2400" b="1" dirty="0" err="1" smtClean="0">
                <a:solidFill>
                  <a:srgbClr val="000000"/>
                </a:solidFill>
                <a:ea typeface="ＭＳ Ｐゴシック" pitchFamily="34" charset="-128"/>
                <a:cs typeface="Times New Roman" pitchFamily="18" charset="0"/>
              </a:rPr>
              <a:t>họa</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vì</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sự</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dạy</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dỗ</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tà</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giáo</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từ</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những</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người</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bên</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trong</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Hội</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Thánh</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họ</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Công</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vụ</a:t>
            </a:r>
            <a:r>
              <a:rPr lang="en-US" sz="2400" b="1" dirty="0" smtClean="0">
                <a:solidFill>
                  <a:srgbClr val="000000"/>
                </a:solidFill>
                <a:ea typeface="ＭＳ Ｐゴシック" pitchFamily="34" charset="-128"/>
                <a:cs typeface="Times New Roman" pitchFamily="18" charset="0"/>
              </a:rPr>
              <a:t> 20:29-30).</a:t>
            </a:r>
          </a:p>
          <a:p>
            <a:pPr marL="533400" indent="-533400" eaLnBrk="1" hangingPunct="1">
              <a:lnSpc>
                <a:spcPct val="90000"/>
              </a:lnSpc>
              <a:spcBef>
                <a:spcPct val="50000"/>
              </a:spcBef>
              <a:buFontTx/>
              <a:buChar char="•"/>
            </a:pPr>
            <a:r>
              <a:rPr lang="en-US" sz="2400" b="1" dirty="0" err="1" smtClean="0">
                <a:solidFill>
                  <a:srgbClr val="000000"/>
                </a:solidFill>
                <a:ea typeface="ＭＳ Ｐゴシック" pitchFamily="34" charset="-128"/>
                <a:cs typeface="Times New Roman" pitchFamily="18" charset="0"/>
              </a:rPr>
              <a:t>Sau</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khi</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Phao-lô</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được</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thả</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từ</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cuộc</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giam</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giữ</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lần</a:t>
            </a:r>
            <a:r>
              <a:rPr lang="en-US" sz="2400" b="1" dirty="0" smtClean="0">
                <a:solidFill>
                  <a:srgbClr val="000000"/>
                </a:solidFill>
                <a:ea typeface="ＭＳ Ｐゴシック" pitchFamily="34" charset="-128"/>
                <a:cs typeface="Times New Roman" pitchFamily="18" charset="0"/>
              </a:rPr>
              <a:t> 1 ở </a:t>
            </a:r>
            <a:r>
              <a:rPr lang="en-US" sz="2400" b="1" dirty="0" err="1" smtClean="0">
                <a:solidFill>
                  <a:srgbClr val="000000"/>
                </a:solidFill>
                <a:ea typeface="ＭＳ Ｐゴシック" pitchFamily="34" charset="-128"/>
                <a:cs typeface="Times New Roman" pitchFamily="18" charset="0"/>
              </a:rPr>
              <a:t>Rôma</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ông</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và</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Timôthê</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đi</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đến</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Maxêđoan</a:t>
            </a:r>
            <a:r>
              <a:rPr lang="en-US" sz="2400" b="1" dirty="0" smtClean="0">
                <a:solidFill>
                  <a:srgbClr val="000000"/>
                </a:solidFill>
                <a:ea typeface="ＭＳ Ｐゴシック" pitchFamily="34" charset="-128"/>
                <a:cs typeface="Times New Roman" pitchFamily="18" charset="0"/>
              </a:rPr>
              <a:t>.</a:t>
            </a:r>
            <a:r>
              <a:rPr lang="en-GB" altLang="ja-JP" sz="2400" b="1" dirty="0" smtClean="0">
                <a:solidFill>
                  <a:srgbClr val="000000"/>
                </a:solidFill>
                <a:ea typeface="ＭＳ Ｐゴシック" pitchFamily="34" charset="-128"/>
                <a:cs typeface="Times New Roman" pitchFamily="18" charset="0"/>
              </a:rPr>
              <a:t> </a:t>
            </a:r>
          </a:p>
          <a:p>
            <a:pPr marL="533400" indent="-533400" eaLnBrk="1" hangingPunct="1">
              <a:lnSpc>
                <a:spcPct val="90000"/>
              </a:lnSpc>
              <a:spcBef>
                <a:spcPct val="50000"/>
              </a:spcBef>
              <a:buFontTx/>
              <a:buChar char="•"/>
            </a:pPr>
            <a:r>
              <a:rPr lang="en-US" sz="2400" b="1" dirty="0" err="1" smtClean="0">
                <a:solidFill>
                  <a:srgbClr val="000000"/>
                </a:solidFill>
                <a:ea typeface="ＭＳ Ｐゴシック" pitchFamily="34" charset="-128"/>
                <a:cs typeface="Times New Roman" pitchFamily="18" charset="0"/>
              </a:rPr>
              <a:t>Họ</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dừng</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lại</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Êphêsô</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trên</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đường</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đi</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Tại</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đây</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Phao-lô</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khám</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phá</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sự</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dạy</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dỗ</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sai</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trật</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đang</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trong</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quá</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trình</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làm</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suy</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yếu</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Hội</a:t>
            </a:r>
            <a:r>
              <a:rPr lang="en-US" sz="2400" b="1" dirty="0" smtClean="0">
                <a:solidFill>
                  <a:srgbClr val="000000"/>
                </a:solidFill>
                <a:ea typeface="ＭＳ Ｐゴシック" pitchFamily="34" charset="-128"/>
                <a:cs typeface="Times New Roman" pitchFamily="18" charset="0"/>
              </a:rPr>
              <a:t> </a:t>
            </a:r>
            <a:r>
              <a:rPr lang="en-US" sz="2400" b="1" dirty="0" err="1" smtClean="0">
                <a:solidFill>
                  <a:srgbClr val="000000"/>
                </a:solidFill>
                <a:ea typeface="ＭＳ Ｐゴシック" pitchFamily="34" charset="-128"/>
                <a:cs typeface="Times New Roman" pitchFamily="18" charset="0"/>
              </a:rPr>
              <a:t>Thánh</a:t>
            </a:r>
            <a:r>
              <a:rPr lang="en-US" sz="2400" b="1" dirty="0" smtClean="0">
                <a:solidFill>
                  <a:srgbClr val="000000"/>
                </a:solidFill>
                <a:ea typeface="ＭＳ Ｐゴシック" pitchFamily="34" charset="-128"/>
                <a:cs typeface="Times New Roman" pitchFamily="18" charset="0"/>
              </a:rPr>
              <a:t>. </a:t>
            </a:r>
          </a:p>
          <a:p>
            <a:pPr marL="914400" lvl="1" indent="-457200" eaLnBrk="1" hangingPunct="1">
              <a:lnSpc>
                <a:spcPct val="90000"/>
              </a:lnSpc>
              <a:spcBef>
                <a:spcPct val="50000"/>
              </a:spcBef>
              <a:buFontTx/>
              <a:buAutoNum type="alphaLcParenR"/>
            </a:pPr>
            <a:r>
              <a:rPr lang="en-US" sz="2000" b="1" dirty="0" err="1" smtClean="0">
                <a:solidFill>
                  <a:srgbClr val="000000"/>
                </a:solidFill>
                <a:ea typeface="ＭＳ Ｐゴシック" pitchFamily="34" charset="-128"/>
                <a:cs typeface="Times New Roman" pitchFamily="18" charset="0"/>
              </a:rPr>
              <a:t>Phao-lô</a:t>
            </a:r>
            <a:r>
              <a:rPr lang="en-US" sz="2000" b="1" dirty="0" smtClean="0">
                <a:solidFill>
                  <a:srgbClr val="000000"/>
                </a:solidFill>
                <a:ea typeface="ＭＳ Ｐゴシック" pitchFamily="34" charset="-128"/>
                <a:cs typeface="Times New Roman" pitchFamily="18" charset="0"/>
              </a:rPr>
              <a:t> </a:t>
            </a:r>
            <a:r>
              <a:rPr lang="en-US" sz="2000" b="1" dirty="0" err="1" smtClean="0">
                <a:solidFill>
                  <a:srgbClr val="000000"/>
                </a:solidFill>
                <a:ea typeface="ＭＳ Ｐゴシック" pitchFamily="34" charset="-128"/>
                <a:cs typeface="Times New Roman" pitchFamily="18" charset="0"/>
              </a:rPr>
              <a:t>dứt</a:t>
            </a:r>
            <a:r>
              <a:rPr lang="en-US" sz="2000" b="1" dirty="0" smtClean="0">
                <a:solidFill>
                  <a:srgbClr val="000000"/>
                </a:solidFill>
                <a:ea typeface="ＭＳ Ｐゴシック" pitchFamily="34" charset="-128"/>
                <a:cs typeface="Times New Roman" pitchFamily="18" charset="0"/>
              </a:rPr>
              <a:t> </a:t>
            </a:r>
            <a:r>
              <a:rPr lang="en-US" sz="2000" b="1" dirty="0" err="1" smtClean="0">
                <a:solidFill>
                  <a:srgbClr val="000000"/>
                </a:solidFill>
                <a:ea typeface="ＭＳ Ｐゴシック" pitchFamily="34" charset="-128"/>
                <a:cs typeface="Times New Roman" pitchFamily="18" charset="0"/>
              </a:rPr>
              <a:t>phép</a:t>
            </a:r>
            <a:r>
              <a:rPr lang="en-US" sz="2000" b="1" dirty="0" smtClean="0">
                <a:solidFill>
                  <a:srgbClr val="000000"/>
                </a:solidFill>
                <a:ea typeface="ＭＳ Ｐゴシック" pitchFamily="34" charset="-128"/>
                <a:cs typeface="Times New Roman" pitchFamily="18" charset="0"/>
              </a:rPr>
              <a:t> </a:t>
            </a:r>
            <a:r>
              <a:rPr lang="en-US" sz="2000" b="1" dirty="0" err="1" smtClean="0">
                <a:solidFill>
                  <a:srgbClr val="000000"/>
                </a:solidFill>
                <a:ea typeface="ＭＳ Ｐゴシック" pitchFamily="34" charset="-128"/>
                <a:cs typeface="Times New Roman" pitchFamily="18" charset="0"/>
              </a:rPr>
              <a:t>thông</a:t>
            </a:r>
            <a:r>
              <a:rPr lang="en-US" sz="2000" b="1" dirty="0" smtClean="0">
                <a:solidFill>
                  <a:srgbClr val="000000"/>
                </a:solidFill>
                <a:ea typeface="ＭＳ Ｐゴシック" pitchFamily="34" charset="-128"/>
                <a:cs typeface="Times New Roman" pitchFamily="18" charset="0"/>
              </a:rPr>
              <a:t> </a:t>
            </a:r>
            <a:r>
              <a:rPr lang="en-US" sz="2000" b="1" dirty="0" err="1" smtClean="0">
                <a:solidFill>
                  <a:srgbClr val="000000"/>
                </a:solidFill>
                <a:ea typeface="ＭＳ Ｐゴシック" pitchFamily="34" charset="-128"/>
                <a:cs typeface="Times New Roman" pitchFamily="18" charset="0"/>
              </a:rPr>
              <a:t>công</a:t>
            </a:r>
            <a:r>
              <a:rPr lang="en-US" sz="2000" b="1" dirty="0" smtClean="0">
                <a:solidFill>
                  <a:srgbClr val="000000"/>
                </a:solidFill>
                <a:ea typeface="ＭＳ Ｐゴシック" pitchFamily="34" charset="-128"/>
                <a:cs typeface="Times New Roman" pitchFamily="18" charset="0"/>
              </a:rPr>
              <a:t> 2  </a:t>
            </a:r>
            <a:r>
              <a:rPr lang="en-US" sz="2000" b="1" dirty="0" err="1" smtClean="0">
                <a:solidFill>
                  <a:srgbClr val="000000"/>
                </a:solidFill>
                <a:ea typeface="ＭＳ Ｐゴシック" pitchFamily="34" charset="-128"/>
                <a:cs typeface="Times New Roman" pitchFamily="18" charset="0"/>
              </a:rPr>
              <a:t>lãnh</a:t>
            </a:r>
            <a:r>
              <a:rPr lang="en-US" sz="2000" b="1" dirty="0" smtClean="0">
                <a:solidFill>
                  <a:srgbClr val="000000"/>
                </a:solidFill>
                <a:ea typeface="ＭＳ Ｐゴシック" pitchFamily="34" charset="-128"/>
                <a:cs typeface="Times New Roman" pitchFamily="18" charset="0"/>
              </a:rPr>
              <a:t> </a:t>
            </a:r>
            <a:r>
              <a:rPr lang="en-US" sz="2000" b="1" dirty="0" err="1" smtClean="0">
                <a:solidFill>
                  <a:srgbClr val="000000"/>
                </a:solidFill>
                <a:ea typeface="ＭＳ Ｐゴシック" pitchFamily="34" charset="-128"/>
                <a:cs typeface="Times New Roman" pitchFamily="18" charset="0"/>
              </a:rPr>
              <a:t>đạo</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Hymênê</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và</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Alécxăngđơ</a:t>
            </a:r>
            <a:r>
              <a:rPr lang="en-GB" sz="2000" b="1" dirty="0" smtClean="0">
                <a:solidFill>
                  <a:srgbClr val="000000"/>
                </a:solidFill>
                <a:ea typeface="ＭＳ Ｐゴシック" pitchFamily="34" charset="-128"/>
                <a:cs typeface="Times New Roman" pitchFamily="18" charset="0"/>
              </a:rPr>
              <a:t> (1:19-20)</a:t>
            </a:r>
            <a:r>
              <a:rPr lang="en-US" sz="2000" b="1" dirty="0" smtClean="0">
                <a:solidFill>
                  <a:srgbClr val="000000"/>
                </a:solidFill>
                <a:ea typeface="ＭＳ Ｐゴシック" pitchFamily="34" charset="-128"/>
                <a:cs typeface="Times New Roman" pitchFamily="18" charset="0"/>
              </a:rPr>
              <a:t>.</a:t>
            </a:r>
          </a:p>
          <a:p>
            <a:pPr marL="914400" lvl="1" indent="-457200" eaLnBrk="1" hangingPunct="1">
              <a:lnSpc>
                <a:spcPct val="90000"/>
              </a:lnSpc>
              <a:spcBef>
                <a:spcPct val="50000"/>
              </a:spcBef>
              <a:buFontTx/>
              <a:buAutoNum type="alphaLcParenR"/>
            </a:pPr>
            <a:r>
              <a:rPr lang="en-GB" sz="2000" b="1" dirty="0" err="1" smtClean="0">
                <a:solidFill>
                  <a:srgbClr val="000000"/>
                </a:solidFill>
                <a:ea typeface="ＭＳ Ｐゴシック" pitchFamily="34" charset="-128"/>
                <a:cs typeface="Times New Roman" pitchFamily="18" charset="0"/>
              </a:rPr>
              <a:t>Để</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Timôthê</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thay</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mặt</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ông</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tại</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Êphêsô</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như</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là</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người</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được</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sứ</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đồ</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ủy</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quyền</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nhằm</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chặn</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đứng</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ảnh</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hưởng</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của</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các</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giáo</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sư</a:t>
            </a:r>
            <a:r>
              <a:rPr lang="en-GB" sz="2000" b="1" dirty="0" smtClean="0">
                <a:solidFill>
                  <a:srgbClr val="000000"/>
                </a:solidFill>
                <a:ea typeface="ＭＳ Ｐゴシック" pitchFamily="34" charset="-128"/>
                <a:cs typeface="Times New Roman" pitchFamily="18" charset="0"/>
              </a:rPr>
              <a:t> </a:t>
            </a:r>
            <a:r>
              <a:rPr lang="en-GB" sz="2000" b="1" dirty="0" err="1" smtClean="0">
                <a:solidFill>
                  <a:srgbClr val="000000"/>
                </a:solidFill>
                <a:ea typeface="ＭＳ Ｐゴシック" pitchFamily="34" charset="-128"/>
                <a:cs typeface="Times New Roman" pitchFamily="18" charset="0"/>
              </a:rPr>
              <a:t>giả</a:t>
            </a:r>
            <a:r>
              <a:rPr lang="en-GB" altLang="ja-JP" sz="2000" b="1" dirty="0" smtClean="0">
                <a:solidFill>
                  <a:srgbClr val="000000"/>
                </a:solidFill>
                <a:ea typeface="ＭＳ Ｐゴシック" pitchFamily="34" charset="-128"/>
                <a:cs typeface="Times New Roman" pitchFamily="18" charset="0"/>
              </a:rPr>
              <a:t> (1:3).</a:t>
            </a:r>
            <a:endParaRPr lang="en-US" altLang="ja-JP" sz="2000" b="1" dirty="0" smtClean="0">
              <a:solidFill>
                <a:srgbClr val="000000"/>
              </a:solidFill>
              <a:ea typeface="ＭＳ Ｐゴシック" pitchFamily="34" charset="-128"/>
              <a:cs typeface="Times New Roman" pitchFamily="18" charset="0"/>
            </a:endParaRPr>
          </a:p>
          <a:p>
            <a:pPr marL="533400" indent="-533400" eaLnBrk="1" hangingPunct="1">
              <a:lnSpc>
                <a:spcPct val="90000"/>
              </a:lnSpc>
              <a:spcBef>
                <a:spcPct val="50000"/>
              </a:spcBef>
              <a:buFontTx/>
              <a:buChar char="•"/>
            </a:pPr>
            <a:r>
              <a:rPr lang="en-US" sz="2400" b="1" dirty="0" err="1" smtClean="0">
                <a:solidFill>
                  <a:srgbClr val="000000"/>
                </a:solidFill>
                <a:ea typeface="ＭＳ Ｐゴシック" pitchFamily="34" charset="-128"/>
              </a:rPr>
              <a:t>Tại</a:t>
            </a:r>
            <a:r>
              <a:rPr lang="en-US" sz="2400" b="1" dirty="0" smtClean="0">
                <a:solidFill>
                  <a:srgbClr val="000000"/>
                </a:solidFill>
                <a:ea typeface="ＭＳ Ｐゴシック" pitchFamily="34" charset="-128"/>
              </a:rPr>
              <a:t> </a:t>
            </a:r>
            <a:r>
              <a:rPr lang="en-GB" sz="2400" b="1" dirty="0" err="1" smtClean="0">
                <a:solidFill>
                  <a:srgbClr val="000000"/>
                </a:solidFill>
                <a:ea typeface="ＭＳ Ｐゴシック" pitchFamily="34" charset="-128"/>
              </a:rPr>
              <a:t>Maxêđoan</a:t>
            </a:r>
            <a:r>
              <a:rPr lang="en-GB" sz="2400" b="1" dirty="0" smtClean="0">
                <a:solidFill>
                  <a:srgbClr val="000000"/>
                </a:solidFill>
                <a:ea typeface="ＭＳ Ｐゴシック" pitchFamily="34" charset="-128"/>
              </a:rPr>
              <a:t> </a:t>
            </a:r>
            <a:r>
              <a:rPr lang="en-GB" sz="2400" b="1" dirty="0" err="1" smtClean="0">
                <a:solidFill>
                  <a:srgbClr val="000000"/>
                </a:solidFill>
                <a:ea typeface="ＭＳ Ｐゴシック" pitchFamily="34" charset="-128"/>
              </a:rPr>
              <a:t>ông</a:t>
            </a:r>
            <a:r>
              <a:rPr lang="en-GB" sz="2400" b="1" dirty="0" smtClean="0">
                <a:solidFill>
                  <a:srgbClr val="000000"/>
                </a:solidFill>
                <a:ea typeface="ＭＳ Ｐゴシック" pitchFamily="34" charset="-128"/>
              </a:rPr>
              <a:t> </a:t>
            </a:r>
            <a:r>
              <a:rPr lang="en-GB" sz="2400" b="1" dirty="0" err="1" smtClean="0">
                <a:solidFill>
                  <a:srgbClr val="000000"/>
                </a:solidFill>
                <a:ea typeface="ＭＳ Ｐゴシック" pitchFamily="34" charset="-128"/>
              </a:rPr>
              <a:t>viết</a:t>
            </a:r>
            <a:r>
              <a:rPr lang="en-GB" sz="2400" b="1" dirty="0" smtClean="0">
                <a:solidFill>
                  <a:srgbClr val="000000"/>
                </a:solidFill>
                <a:ea typeface="ＭＳ Ｐゴシック" pitchFamily="34" charset="-128"/>
              </a:rPr>
              <a:t> </a:t>
            </a:r>
            <a:r>
              <a:rPr lang="en-GB" sz="2400" b="1" dirty="0" err="1" smtClean="0">
                <a:solidFill>
                  <a:srgbClr val="000000"/>
                </a:solidFill>
                <a:ea typeface="ＭＳ Ｐゴシック" pitchFamily="34" charset="-128"/>
              </a:rPr>
              <a:t>để</a:t>
            </a:r>
            <a:r>
              <a:rPr lang="en-GB" sz="2400" b="1" dirty="0" smtClean="0">
                <a:solidFill>
                  <a:srgbClr val="000000"/>
                </a:solidFill>
                <a:ea typeface="ＭＳ Ｐゴシック" pitchFamily="34" charset="-128"/>
              </a:rPr>
              <a:t> </a:t>
            </a:r>
            <a:r>
              <a:rPr lang="en-GB" sz="2400" b="1" dirty="0" err="1" smtClean="0">
                <a:solidFill>
                  <a:srgbClr val="000000"/>
                </a:solidFill>
                <a:ea typeface="ＭＳ Ｐゴシック" pitchFamily="34" charset="-128"/>
              </a:rPr>
              <a:t>khẳng</a:t>
            </a:r>
            <a:r>
              <a:rPr lang="en-GB" sz="2400" b="1" dirty="0" smtClean="0">
                <a:solidFill>
                  <a:srgbClr val="000000"/>
                </a:solidFill>
                <a:ea typeface="ＭＳ Ｐゴシック" pitchFamily="34" charset="-128"/>
              </a:rPr>
              <a:t> </a:t>
            </a:r>
            <a:r>
              <a:rPr lang="en-GB" sz="2400" b="1" dirty="0" err="1" smtClean="0">
                <a:solidFill>
                  <a:srgbClr val="000000"/>
                </a:solidFill>
                <a:ea typeface="ＭＳ Ｐゴシック" pitchFamily="34" charset="-128"/>
              </a:rPr>
              <a:t>định</a:t>
            </a:r>
            <a:r>
              <a:rPr lang="en-GB" sz="2400" b="1" dirty="0" smtClean="0">
                <a:solidFill>
                  <a:srgbClr val="000000"/>
                </a:solidFill>
                <a:ea typeface="ＭＳ Ｐゴシック" pitchFamily="34" charset="-128"/>
              </a:rPr>
              <a:t> </a:t>
            </a:r>
            <a:r>
              <a:rPr lang="en-GB" sz="2400" b="1" dirty="0" err="1" smtClean="0">
                <a:solidFill>
                  <a:srgbClr val="000000"/>
                </a:solidFill>
                <a:ea typeface="ＭＳ Ｐゴシック" pitchFamily="34" charset="-128"/>
              </a:rPr>
              <a:t>thẩm</a:t>
            </a:r>
            <a:r>
              <a:rPr lang="en-GB" sz="2400" b="1" dirty="0" smtClean="0">
                <a:solidFill>
                  <a:srgbClr val="000000"/>
                </a:solidFill>
                <a:ea typeface="ＭＳ Ｐゴシック" pitchFamily="34" charset="-128"/>
              </a:rPr>
              <a:t> </a:t>
            </a:r>
            <a:r>
              <a:rPr lang="en-GB" sz="2400" b="1" dirty="0" err="1" smtClean="0">
                <a:solidFill>
                  <a:srgbClr val="000000"/>
                </a:solidFill>
                <a:ea typeface="ＭＳ Ｐゴシック" pitchFamily="34" charset="-128"/>
              </a:rPr>
              <a:t>quyền</a:t>
            </a:r>
            <a:r>
              <a:rPr lang="en-GB" sz="2400" b="1" dirty="0" smtClean="0">
                <a:solidFill>
                  <a:srgbClr val="000000"/>
                </a:solidFill>
                <a:ea typeface="ＭＳ Ｐゴシック" pitchFamily="34" charset="-128"/>
              </a:rPr>
              <a:t> </a:t>
            </a:r>
            <a:r>
              <a:rPr lang="en-GB" sz="2400" b="1" dirty="0" err="1" smtClean="0">
                <a:solidFill>
                  <a:srgbClr val="000000"/>
                </a:solidFill>
                <a:ea typeface="ＭＳ Ｐゴシック" pitchFamily="34" charset="-128"/>
              </a:rPr>
              <a:t>của</a:t>
            </a:r>
            <a:r>
              <a:rPr lang="en-GB" sz="2400" b="1" dirty="0" smtClean="0">
                <a:solidFill>
                  <a:srgbClr val="000000"/>
                </a:solidFill>
                <a:ea typeface="ＭＳ Ｐゴシック" pitchFamily="34" charset="-128"/>
              </a:rPr>
              <a:t> </a:t>
            </a:r>
            <a:r>
              <a:rPr lang="en-GB" sz="2400" b="1" dirty="0" err="1" smtClean="0">
                <a:solidFill>
                  <a:srgbClr val="000000"/>
                </a:solidFill>
                <a:ea typeface="ＭＳ Ｐゴシック" pitchFamily="34" charset="-128"/>
              </a:rPr>
              <a:t>Timôthê</a:t>
            </a:r>
            <a:r>
              <a:rPr lang="en-GB" sz="2400" b="1" dirty="0" smtClean="0">
                <a:solidFill>
                  <a:srgbClr val="000000"/>
                </a:solidFill>
                <a:ea typeface="ＭＳ Ｐゴシック" pitchFamily="34" charset="-128"/>
              </a:rPr>
              <a:t> </a:t>
            </a:r>
            <a:r>
              <a:rPr lang="en-GB" sz="2400" b="1" dirty="0" err="1" smtClean="0">
                <a:solidFill>
                  <a:srgbClr val="000000"/>
                </a:solidFill>
                <a:ea typeface="ＭＳ Ｐゴシック" pitchFamily="34" charset="-128"/>
              </a:rPr>
              <a:t>cho</a:t>
            </a:r>
            <a:r>
              <a:rPr lang="en-GB" sz="2400" b="1" dirty="0" smtClean="0">
                <a:solidFill>
                  <a:srgbClr val="000000"/>
                </a:solidFill>
                <a:ea typeface="ＭＳ Ｐゴシック" pitchFamily="34" charset="-128"/>
              </a:rPr>
              <a:t> </a:t>
            </a:r>
            <a:r>
              <a:rPr lang="en-GB" sz="2400" b="1" dirty="0" err="1" smtClean="0">
                <a:solidFill>
                  <a:srgbClr val="000000"/>
                </a:solidFill>
                <a:ea typeface="ＭＳ Ｐゴシック" pitchFamily="34" charset="-128"/>
              </a:rPr>
              <a:t>công</a:t>
            </a:r>
            <a:r>
              <a:rPr lang="en-GB" sz="2400" b="1" dirty="0" smtClean="0">
                <a:solidFill>
                  <a:srgbClr val="000000"/>
                </a:solidFill>
                <a:ea typeface="ＭＳ Ｐゴシック" pitchFamily="34" charset="-128"/>
              </a:rPr>
              <a:t> </a:t>
            </a:r>
            <a:r>
              <a:rPr lang="en-GB" sz="2400" b="1" dirty="0" err="1" smtClean="0">
                <a:solidFill>
                  <a:srgbClr val="000000"/>
                </a:solidFill>
                <a:ea typeface="ＭＳ Ｐゴシック" pitchFamily="34" charset="-128"/>
              </a:rPr>
              <a:t>tác</a:t>
            </a:r>
            <a:r>
              <a:rPr lang="en-GB" sz="2400" b="1" dirty="0" smtClean="0">
                <a:solidFill>
                  <a:srgbClr val="000000"/>
                </a:solidFill>
                <a:ea typeface="ＭＳ Ｐゴシック" pitchFamily="34" charset="-128"/>
              </a:rPr>
              <a:t>.      </a:t>
            </a:r>
            <a:endParaRPr lang="en-US" b="1" dirty="0" smtClean="0">
              <a:solidFill>
                <a:srgbClr val="000000"/>
              </a:solidFill>
              <a:ea typeface="ＭＳ Ｐゴシック" pitchFamily="34" charset="-128"/>
            </a:endParaRPr>
          </a:p>
        </p:txBody>
      </p:sp>
      <p:sp>
        <p:nvSpPr>
          <p:cNvPr id="5" name="Text Box 5"/>
          <p:cNvSpPr txBox="1">
            <a:spLocks noChangeArrowheads="1"/>
          </p:cNvSpPr>
          <p:nvPr/>
        </p:nvSpPr>
        <p:spPr bwMode="auto">
          <a:xfrm>
            <a:off x="8372475" y="50800"/>
            <a:ext cx="698500" cy="460375"/>
          </a:xfrm>
          <a:prstGeom prst="rect">
            <a:avLst/>
          </a:prstGeom>
          <a:noFill/>
          <a:ln w="9525">
            <a:noFill/>
            <a:miter lim="800000"/>
            <a:headEnd/>
            <a:tailEnd/>
          </a:ln>
          <a:effec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defRPr/>
            </a:pPr>
            <a:r>
              <a:rPr lang="en-US" sz="2400" smtClean="0">
                <a:solidFill>
                  <a:schemeClr val="tx2"/>
                </a:solidFill>
                <a:effectLst>
                  <a:outerShdw blurRad="38100" dist="38100" dir="2700000" algn="tl">
                    <a:srgbClr val="DDDDDD"/>
                  </a:outerShdw>
                </a:effectLst>
                <a:latin typeface="Arial" charset="0"/>
                <a:cs typeface="Arial" charset="0"/>
              </a:rPr>
              <a:t>219</a:t>
            </a:r>
            <a:endParaRPr lang="en-US" sz="2400" smtClean="0">
              <a:effectLst>
                <a:outerShdw blurRad="38100" dist="38100" dir="2700000" algn="tl">
                  <a:srgbClr val="DDDDDD"/>
                </a:outerShdw>
              </a:effectLst>
              <a:latin typeface="Arial" charset="0"/>
              <a:cs typeface="Arial"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blinds(horizontal)">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03">
                                            <p:txEl>
                                              <p:pRg st="1" end="1"/>
                                            </p:txEl>
                                          </p:spTgt>
                                        </p:tgtEl>
                                        <p:attrNameLst>
                                          <p:attrName>style.visibility</p:attrName>
                                        </p:attrNameLst>
                                      </p:cBhvr>
                                      <p:to>
                                        <p:strVal val="visible"/>
                                      </p:to>
                                    </p:set>
                                    <p:animEffect transition="in" filter="box(in)">
                                      <p:cBhvr>
                                        <p:cTn id="12" dur="500"/>
                                        <p:tgtEl>
                                          <p:spTgt spid="204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4803">
                                            <p:txEl>
                                              <p:pRg st="2" end="2"/>
                                            </p:txEl>
                                          </p:spTgt>
                                        </p:tgtEl>
                                        <p:attrNameLst>
                                          <p:attrName>style.visibility</p:attrName>
                                        </p:attrNameLst>
                                      </p:cBhvr>
                                      <p:to>
                                        <p:strVal val="visible"/>
                                      </p:to>
                                    </p:set>
                                    <p:animEffect transition="in" filter="checkerboard(across)">
                                      <p:cBhvr>
                                        <p:cTn id="17" dur="500"/>
                                        <p:tgtEl>
                                          <p:spTgt spid="204803">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204803">
                                            <p:txEl>
                                              <p:pRg st="3" end="3"/>
                                            </p:txEl>
                                          </p:spTgt>
                                        </p:tgtEl>
                                        <p:attrNameLst>
                                          <p:attrName>style.visibility</p:attrName>
                                        </p:attrNameLst>
                                      </p:cBhvr>
                                      <p:to>
                                        <p:strVal val="visible"/>
                                      </p:to>
                                    </p:set>
                                    <p:animEffect transition="in" filter="checkerboard(across)">
                                      <p:cBhvr>
                                        <p:cTn id="20" dur="500"/>
                                        <p:tgtEl>
                                          <p:spTgt spid="204803">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204803">
                                            <p:txEl>
                                              <p:pRg st="4" end="4"/>
                                            </p:txEl>
                                          </p:spTgt>
                                        </p:tgtEl>
                                        <p:attrNameLst>
                                          <p:attrName>style.visibility</p:attrName>
                                        </p:attrNameLst>
                                      </p:cBhvr>
                                      <p:to>
                                        <p:strVal val="visible"/>
                                      </p:to>
                                    </p:set>
                                    <p:animEffect transition="in" filter="checkerboard(across)">
                                      <p:cBhvr>
                                        <p:cTn id="23" dur="500"/>
                                        <p:tgtEl>
                                          <p:spTgt spid="20480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204803">
                                            <p:txEl>
                                              <p:pRg st="5" end="5"/>
                                            </p:txEl>
                                          </p:spTgt>
                                        </p:tgtEl>
                                        <p:attrNameLst>
                                          <p:attrName>style.visibility</p:attrName>
                                        </p:attrNameLst>
                                      </p:cBhvr>
                                      <p:to>
                                        <p:strVal val="visible"/>
                                      </p:to>
                                    </p:set>
                                    <p:animEffect transition="in" filter="diamond(in)">
                                      <p:cBhvr>
                                        <p:cTn id="28" dur="2000"/>
                                        <p:tgtEl>
                                          <p:spTgt spid="204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p:cNvPicPr>
            <a:picLocks noChangeAspect="1" noChangeArrowheads="1"/>
          </p:cNvPicPr>
          <p:nvPr/>
        </p:nvPicPr>
        <p:blipFill>
          <a:blip r:embed="rId3" cstate="print">
            <a:lum bright="42000"/>
          </a:blip>
          <a:srcRect l="1917"/>
          <a:stretch>
            <a:fillRect/>
          </a:stretch>
        </p:blipFill>
        <p:spPr bwMode="auto">
          <a:xfrm>
            <a:off x="838200" y="1981200"/>
            <a:ext cx="7086600" cy="4645025"/>
          </a:xfrm>
          <a:prstGeom prst="rect">
            <a:avLst/>
          </a:prstGeom>
          <a:noFill/>
          <a:ln w="9525">
            <a:noFill/>
            <a:miter lim="800000"/>
            <a:headEnd/>
            <a:tailEnd/>
          </a:ln>
        </p:spPr>
      </p:pic>
      <p:sp>
        <p:nvSpPr>
          <p:cNvPr id="267267" name="Rectangle 3"/>
          <p:cNvSpPr>
            <a:spLocks noGrp="1" noChangeArrowheads="1"/>
          </p:cNvSpPr>
          <p:nvPr>
            <p:ph type="title"/>
          </p:nvPr>
        </p:nvSpPr>
        <p:spPr>
          <a:xfrm>
            <a:off x="0" y="228600"/>
            <a:ext cx="8991600" cy="990600"/>
          </a:xfrm>
        </p:spPr>
        <p:txBody>
          <a:bodyPr/>
          <a:lstStyle/>
          <a:p>
            <a:pPr eaLnBrk="1" hangingPunct="1"/>
            <a:r>
              <a:rPr lang="en-US" sz="4800" b="1" u="sng" dirty="0" smtClean="0">
                <a:solidFill>
                  <a:schemeClr val="accent1">
                    <a:lumMod val="50000"/>
                  </a:schemeClr>
                </a:solidFill>
              </a:rPr>
              <a:t>How Elders Relate to Deacons</a:t>
            </a:r>
            <a:endParaRPr lang="en-US" sz="4800" b="1" dirty="0" smtClean="0">
              <a:solidFill>
                <a:schemeClr val="accent1">
                  <a:lumMod val="50000"/>
                </a:schemeClr>
              </a:solidFill>
            </a:endParaRPr>
          </a:p>
        </p:txBody>
      </p:sp>
      <p:sp>
        <p:nvSpPr>
          <p:cNvPr id="378884" name="Text Box 4"/>
          <p:cNvSpPr txBox="1">
            <a:spLocks noChangeArrowheads="1"/>
          </p:cNvSpPr>
          <p:nvPr/>
        </p:nvSpPr>
        <p:spPr bwMode="auto">
          <a:xfrm>
            <a:off x="762000" y="1195388"/>
            <a:ext cx="8470589" cy="584775"/>
          </a:xfrm>
          <a:prstGeom prst="rect">
            <a:avLst/>
          </a:prstGeom>
          <a:noFill/>
          <a:ln w="9525">
            <a:noFill/>
            <a:miter lim="800000"/>
            <a:headEnd/>
            <a:tailEnd/>
          </a:ln>
        </p:spPr>
        <p:txBody>
          <a:bodyPr wrap="none">
            <a:spAutoFit/>
          </a:bodyPr>
          <a:lstStyle/>
          <a:p>
            <a:r>
              <a:rPr lang="en-US" sz="3200" b="1" dirty="0">
                <a:solidFill>
                  <a:srgbClr val="7030A0"/>
                </a:solidFill>
                <a:latin typeface="Arial" pitchFamily="34" charset="0"/>
              </a:rPr>
              <a:t>Model 2: Senior Pastor alongside Deacons</a:t>
            </a:r>
          </a:p>
        </p:txBody>
      </p:sp>
      <p:sp>
        <p:nvSpPr>
          <p:cNvPr id="378885" name="Text Box 5"/>
          <p:cNvSpPr txBox="1">
            <a:spLocks noChangeArrowheads="1"/>
          </p:cNvSpPr>
          <p:nvPr/>
        </p:nvSpPr>
        <p:spPr bwMode="auto">
          <a:xfrm>
            <a:off x="990600" y="3505200"/>
            <a:ext cx="3352800" cy="698500"/>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3600" dirty="0">
                <a:solidFill>
                  <a:srgbClr val="FFFFFF"/>
                </a:solidFill>
                <a:latin typeface="Arial" charset="0"/>
                <a:ea typeface="ＭＳ Ｐゴシック" charset="0"/>
              </a:rPr>
              <a:t>Deacons</a:t>
            </a:r>
          </a:p>
        </p:txBody>
      </p:sp>
      <p:sp>
        <p:nvSpPr>
          <p:cNvPr id="378886" name="Line 6"/>
          <p:cNvSpPr>
            <a:spLocks noChangeShapeType="1"/>
          </p:cNvSpPr>
          <p:nvPr/>
        </p:nvSpPr>
        <p:spPr bwMode="auto">
          <a:xfrm rot="5400000">
            <a:off x="5066506" y="3620294"/>
            <a:ext cx="1588" cy="381000"/>
          </a:xfrm>
          <a:prstGeom prst="line">
            <a:avLst/>
          </a:prstGeom>
          <a:noFill/>
          <a:ln w="38100">
            <a:solidFill>
              <a:schemeClr val="tx2"/>
            </a:solidFill>
            <a:round/>
            <a:headEnd type="triangle" w="med" len="med"/>
            <a:tailEnd/>
          </a:ln>
        </p:spPr>
        <p:txBody>
          <a:bodyPr/>
          <a:lstStyle/>
          <a:p>
            <a:endParaRPr lang="en-US"/>
          </a:p>
        </p:txBody>
      </p:sp>
      <p:sp>
        <p:nvSpPr>
          <p:cNvPr id="378887" name="Text Box 7"/>
          <p:cNvSpPr txBox="1">
            <a:spLocks noChangeArrowheads="1"/>
          </p:cNvSpPr>
          <p:nvPr/>
        </p:nvSpPr>
        <p:spPr bwMode="auto">
          <a:xfrm>
            <a:off x="5334000" y="3219450"/>
            <a:ext cx="2286000" cy="1200150"/>
          </a:xfrm>
          <a:prstGeom prst="rect">
            <a:avLst/>
          </a:prstGeom>
          <a:solidFill>
            <a:srgbClr val="000082"/>
          </a:solidFill>
          <a:ln w="57150">
            <a:solidFill>
              <a:schemeClr val="tx1"/>
            </a:solidFill>
            <a:miter lim="800000"/>
            <a:headEnd/>
            <a:tailEnd/>
          </a:ln>
        </p:spPr>
        <p:txBody>
          <a:bodyPr>
            <a:spAutoFit/>
          </a:bodyPr>
          <a:lstStyle/>
          <a:p>
            <a:pPr algn="ctr"/>
            <a:r>
              <a:rPr lang="en-US" sz="3600">
                <a:solidFill>
                  <a:srgbClr val="FFFFFF"/>
                </a:solidFill>
                <a:latin typeface="Arial" pitchFamily="34" charset="0"/>
              </a:rPr>
              <a:t>Senior Pastor</a:t>
            </a:r>
          </a:p>
        </p:txBody>
      </p:sp>
      <p:sp>
        <p:nvSpPr>
          <p:cNvPr id="378888" name="WordArt 8"/>
          <p:cNvSpPr>
            <a:spLocks noChangeArrowheads="1" noChangeShapeType="1" noTextEdit="1"/>
          </p:cNvSpPr>
          <p:nvPr/>
        </p:nvSpPr>
        <p:spPr bwMode="auto">
          <a:xfrm>
            <a:off x="3505200" y="4602163"/>
            <a:ext cx="4303713" cy="2103437"/>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Unbiblical</a:t>
            </a:r>
          </a:p>
        </p:txBody>
      </p:sp>
      <p:sp>
        <p:nvSpPr>
          <p:cNvPr id="10" name="Line 6"/>
          <p:cNvSpPr>
            <a:spLocks noChangeShapeType="1"/>
          </p:cNvSpPr>
          <p:nvPr/>
        </p:nvSpPr>
        <p:spPr bwMode="auto">
          <a:xfrm rot="-5400000">
            <a:off x="4685506" y="3620294"/>
            <a:ext cx="1588" cy="381000"/>
          </a:xfrm>
          <a:prstGeom prst="line">
            <a:avLst/>
          </a:prstGeom>
          <a:noFill/>
          <a:ln w="38100">
            <a:solidFill>
              <a:schemeClr val="tx2"/>
            </a:solidFill>
            <a:round/>
            <a:headEnd type="triangle" w="med" len="med"/>
            <a:tailEnd/>
          </a:ln>
        </p:spPr>
        <p:txBody>
          <a:bodyPr/>
          <a:lstStyle/>
          <a:p>
            <a:endParaRPr lang="en-US"/>
          </a:p>
        </p:txBody>
      </p:sp>
      <p:sp>
        <p:nvSpPr>
          <p:cNvPr id="11" name="Text Box 9"/>
          <p:cNvSpPr txBox="1">
            <a:spLocks noChangeArrowheads="1"/>
          </p:cNvSpPr>
          <p:nvPr/>
        </p:nvSpPr>
        <p:spPr bwMode="auto">
          <a:xfrm>
            <a:off x="7524750" y="0"/>
            <a:ext cx="1619250" cy="461963"/>
          </a:xfrm>
          <a:prstGeom prst="rect">
            <a:avLst/>
          </a:prstGeom>
          <a:noFill/>
          <a:ln w="9525">
            <a:noFill/>
            <a:miter lim="800000"/>
            <a:headEnd/>
            <a:tailEnd/>
          </a:ln>
          <a:effectLst>
            <a:outerShdw dist="35921" dir="2700000" algn="ctr" rotWithShape="0">
              <a:schemeClr val="tx1">
                <a:alpha val="74997"/>
              </a:schemeClr>
            </a:outerShdw>
          </a:effectLst>
        </p:spPr>
        <p:txBody>
          <a:bodyPr>
            <a:spAutoFit/>
          </a:bodyPr>
          <a:lstStyle/>
          <a:p>
            <a:pPr algn="ctr">
              <a:defRPr/>
            </a:pPr>
            <a:r>
              <a:rPr lang="en-US" sz="2400" dirty="0">
                <a:solidFill>
                  <a:srgbClr val="FFFFFF"/>
                </a:solidFill>
                <a:latin typeface="Arial" charset="0"/>
                <a:ea typeface="ＭＳ Ｐゴシック" charset="0"/>
              </a:rPr>
              <a:t>236a 6b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78884"/>
                                        </p:tgtEl>
                                        <p:attrNameLst>
                                          <p:attrName>style.visibility</p:attrName>
                                        </p:attrNameLst>
                                      </p:cBhvr>
                                      <p:to>
                                        <p:strVal val="visible"/>
                                      </p:to>
                                    </p:set>
                                    <p:animEffect transition="in" filter="blinds(horizontal)">
                                      <p:cBhvr>
                                        <p:cTn id="7" dur="3000"/>
                                        <p:tgtEl>
                                          <p:spTgt spid="378884"/>
                                        </p:tgtEl>
                                      </p:cBhvr>
                                    </p:animEffect>
                                  </p:childTnLst>
                                </p:cTn>
                              </p:par>
                            </p:childTnLst>
                          </p:cTn>
                        </p:par>
                        <p:par>
                          <p:cTn id="8" fill="hold" nodeType="afterGroup">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378885"/>
                                        </p:tgtEl>
                                        <p:attrNameLst>
                                          <p:attrName>style.visibility</p:attrName>
                                        </p:attrNameLst>
                                      </p:cBhvr>
                                      <p:to>
                                        <p:strVal val="visible"/>
                                      </p:to>
                                    </p:set>
                                    <p:animEffect transition="in" filter="dissolve">
                                      <p:cBhvr>
                                        <p:cTn id="11" dur="3000"/>
                                        <p:tgtEl>
                                          <p:spTgt spid="37888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78886"/>
                                        </p:tgtEl>
                                        <p:attrNameLst>
                                          <p:attrName>style.visibility</p:attrName>
                                        </p:attrNameLst>
                                      </p:cBhvr>
                                      <p:to>
                                        <p:strVal val="visible"/>
                                      </p:to>
                                    </p:set>
                                    <p:animEffect transition="in" filter="dissolve">
                                      <p:cBhvr>
                                        <p:cTn id="14" dur="3000"/>
                                        <p:tgtEl>
                                          <p:spTgt spid="37888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78887"/>
                                        </p:tgtEl>
                                        <p:attrNameLst>
                                          <p:attrName>style.visibility</p:attrName>
                                        </p:attrNameLst>
                                      </p:cBhvr>
                                      <p:to>
                                        <p:strVal val="visible"/>
                                      </p:to>
                                    </p:set>
                                    <p:animEffect transition="in" filter="dissolve">
                                      <p:cBhvr>
                                        <p:cTn id="17" dur="3000"/>
                                        <p:tgtEl>
                                          <p:spTgt spid="3788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78888"/>
                                        </p:tgtEl>
                                        <p:attrNameLst>
                                          <p:attrName>style.visibility</p:attrName>
                                        </p:attrNameLst>
                                      </p:cBhvr>
                                      <p:to>
                                        <p:strVal val="visible"/>
                                      </p:to>
                                    </p:set>
                                    <p:animEffect transition="in" filter="wheel(4)">
                                      <p:cBhvr>
                                        <p:cTn id="22" dur="3000"/>
                                        <p:tgtEl>
                                          <p:spTgt spid="37888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p:bldP spid="378885" grpId="0" animBg="1" autoUpdateAnimBg="0"/>
      <p:bldP spid="378886" grpId="0" animBg="1"/>
      <p:bldP spid="378887" grpId="0" animBg="1" autoUpdateAnimBg="0"/>
      <p:bldP spid="378888"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p:cNvPicPr>
            <a:picLocks noChangeAspect="1" noChangeArrowheads="1"/>
          </p:cNvPicPr>
          <p:nvPr/>
        </p:nvPicPr>
        <p:blipFill>
          <a:blip r:embed="rId3" cstate="print">
            <a:lum bright="42000"/>
          </a:blip>
          <a:srcRect l="1917"/>
          <a:stretch>
            <a:fillRect/>
          </a:stretch>
        </p:blipFill>
        <p:spPr bwMode="auto">
          <a:xfrm>
            <a:off x="838200" y="1984375"/>
            <a:ext cx="7086600" cy="4645025"/>
          </a:xfrm>
          <a:prstGeom prst="rect">
            <a:avLst/>
          </a:prstGeom>
          <a:noFill/>
          <a:ln w="9525">
            <a:noFill/>
            <a:miter lim="800000"/>
            <a:headEnd/>
            <a:tailEnd/>
          </a:ln>
        </p:spPr>
      </p:pic>
      <p:sp>
        <p:nvSpPr>
          <p:cNvPr id="268291" name="Rectangle 3"/>
          <p:cNvSpPr>
            <a:spLocks noGrp="1" noChangeArrowheads="1"/>
          </p:cNvSpPr>
          <p:nvPr>
            <p:ph type="title"/>
          </p:nvPr>
        </p:nvSpPr>
        <p:spPr>
          <a:xfrm>
            <a:off x="0" y="228600"/>
            <a:ext cx="8991600" cy="990600"/>
          </a:xfrm>
        </p:spPr>
        <p:txBody>
          <a:bodyPr/>
          <a:lstStyle/>
          <a:p>
            <a:pPr eaLnBrk="1" hangingPunct="1"/>
            <a:r>
              <a:rPr lang="en-US" sz="4800" b="1" u="sng" dirty="0" smtClean="0">
                <a:solidFill>
                  <a:schemeClr val="accent1">
                    <a:lumMod val="50000"/>
                  </a:schemeClr>
                </a:solidFill>
              </a:rPr>
              <a:t>How Elders Relate to Deacons</a:t>
            </a:r>
            <a:endParaRPr lang="en-US" sz="4800" b="1" dirty="0" smtClean="0">
              <a:solidFill>
                <a:schemeClr val="accent1">
                  <a:lumMod val="50000"/>
                </a:schemeClr>
              </a:solidFill>
            </a:endParaRPr>
          </a:p>
        </p:txBody>
      </p:sp>
      <p:sp>
        <p:nvSpPr>
          <p:cNvPr id="378884" name="Text Box 4"/>
          <p:cNvSpPr txBox="1">
            <a:spLocks noChangeArrowheads="1"/>
          </p:cNvSpPr>
          <p:nvPr/>
        </p:nvSpPr>
        <p:spPr bwMode="auto">
          <a:xfrm>
            <a:off x="762000" y="1195388"/>
            <a:ext cx="7513595" cy="584775"/>
          </a:xfrm>
          <a:prstGeom prst="rect">
            <a:avLst/>
          </a:prstGeom>
          <a:noFill/>
          <a:ln w="9525">
            <a:noFill/>
            <a:miter lim="800000"/>
            <a:headEnd/>
            <a:tailEnd/>
          </a:ln>
        </p:spPr>
        <p:txBody>
          <a:bodyPr wrap="none">
            <a:spAutoFit/>
          </a:bodyPr>
          <a:lstStyle/>
          <a:p>
            <a:r>
              <a:rPr lang="en-US" sz="3200" b="1" dirty="0">
                <a:solidFill>
                  <a:srgbClr val="7030A0"/>
                </a:solidFill>
                <a:latin typeface="Arial" pitchFamily="34" charset="0"/>
              </a:rPr>
              <a:t>Model 3: Deacons lead elders/pastors</a:t>
            </a:r>
          </a:p>
        </p:txBody>
      </p:sp>
      <p:sp>
        <p:nvSpPr>
          <p:cNvPr id="378885" name="Text Box 5"/>
          <p:cNvSpPr txBox="1">
            <a:spLocks noChangeArrowheads="1"/>
          </p:cNvSpPr>
          <p:nvPr/>
        </p:nvSpPr>
        <p:spPr bwMode="auto">
          <a:xfrm>
            <a:off x="2743200" y="3352800"/>
            <a:ext cx="3352800" cy="698500"/>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3600">
                <a:solidFill>
                  <a:srgbClr val="FFFFFF"/>
                </a:solidFill>
                <a:latin typeface="Arial" charset="0"/>
                <a:ea typeface="ＭＳ Ｐゴシック" charset="0"/>
              </a:rPr>
              <a:t>Deacons</a:t>
            </a:r>
          </a:p>
        </p:txBody>
      </p:sp>
      <p:sp>
        <p:nvSpPr>
          <p:cNvPr id="378886" name="Line 6"/>
          <p:cNvSpPr>
            <a:spLocks noChangeShapeType="1"/>
          </p:cNvSpPr>
          <p:nvPr/>
        </p:nvSpPr>
        <p:spPr bwMode="auto">
          <a:xfrm rot="10800000">
            <a:off x="4418013" y="4191000"/>
            <a:ext cx="1587" cy="381000"/>
          </a:xfrm>
          <a:prstGeom prst="line">
            <a:avLst/>
          </a:prstGeom>
          <a:noFill/>
          <a:ln w="38100">
            <a:solidFill>
              <a:schemeClr val="tx2"/>
            </a:solidFill>
            <a:round/>
            <a:headEnd type="triangle" w="med" len="med"/>
            <a:tailEnd/>
          </a:ln>
        </p:spPr>
        <p:txBody>
          <a:bodyPr/>
          <a:lstStyle/>
          <a:p>
            <a:endParaRPr lang="en-US"/>
          </a:p>
        </p:txBody>
      </p:sp>
      <p:sp>
        <p:nvSpPr>
          <p:cNvPr id="378887" name="Text Box 7"/>
          <p:cNvSpPr txBox="1">
            <a:spLocks noChangeArrowheads="1"/>
          </p:cNvSpPr>
          <p:nvPr/>
        </p:nvSpPr>
        <p:spPr bwMode="auto">
          <a:xfrm>
            <a:off x="2743200" y="4724400"/>
            <a:ext cx="3352800" cy="698500"/>
          </a:xfrm>
          <a:prstGeom prst="rect">
            <a:avLst/>
          </a:prstGeom>
          <a:solidFill>
            <a:srgbClr val="000082"/>
          </a:solidFill>
          <a:ln w="57150">
            <a:solidFill>
              <a:schemeClr val="tx1"/>
            </a:solidFill>
            <a:miter lim="800000"/>
            <a:headEnd/>
            <a:tailEnd/>
          </a:ln>
        </p:spPr>
        <p:txBody>
          <a:bodyPr>
            <a:spAutoFit/>
          </a:bodyPr>
          <a:lstStyle/>
          <a:p>
            <a:pPr algn="ctr"/>
            <a:r>
              <a:rPr lang="en-US" sz="3600">
                <a:solidFill>
                  <a:srgbClr val="FFFFFF"/>
                </a:solidFill>
                <a:latin typeface="Arial" pitchFamily="34" charset="0"/>
              </a:rPr>
              <a:t>Pastors</a:t>
            </a:r>
          </a:p>
        </p:txBody>
      </p:sp>
      <p:sp>
        <p:nvSpPr>
          <p:cNvPr id="378888" name="WordArt 8"/>
          <p:cNvSpPr>
            <a:spLocks noChangeArrowheads="1" noChangeShapeType="1" noTextEdit="1"/>
          </p:cNvSpPr>
          <p:nvPr/>
        </p:nvSpPr>
        <p:spPr bwMode="auto">
          <a:xfrm>
            <a:off x="3505200" y="4495800"/>
            <a:ext cx="4303713" cy="2103438"/>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Unbiblical</a:t>
            </a:r>
          </a:p>
        </p:txBody>
      </p:sp>
      <p:sp>
        <p:nvSpPr>
          <p:cNvPr id="10" name="Text Box 9"/>
          <p:cNvSpPr txBox="1">
            <a:spLocks noChangeArrowheads="1"/>
          </p:cNvSpPr>
          <p:nvPr/>
        </p:nvSpPr>
        <p:spPr bwMode="auto">
          <a:xfrm>
            <a:off x="7524750" y="0"/>
            <a:ext cx="1619250" cy="461963"/>
          </a:xfrm>
          <a:prstGeom prst="rect">
            <a:avLst/>
          </a:prstGeom>
          <a:noFill/>
          <a:ln w="9525">
            <a:noFill/>
            <a:miter lim="800000"/>
            <a:headEnd/>
            <a:tailEnd/>
          </a:ln>
          <a:effectLst>
            <a:outerShdw dist="35921" dir="2700000" algn="ctr" rotWithShape="0">
              <a:schemeClr val="tx1">
                <a:alpha val="74997"/>
              </a:schemeClr>
            </a:outerShdw>
          </a:effectLst>
        </p:spPr>
        <p:txBody>
          <a:bodyPr>
            <a:spAutoFit/>
          </a:bodyPr>
          <a:lstStyle/>
          <a:p>
            <a:pPr algn="ctr">
              <a:defRPr/>
            </a:pPr>
            <a:r>
              <a:rPr lang="en-US" sz="2400" dirty="0">
                <a:solidFill>
                  <a:srgbClr val="FFFFFF"/>
                </a:solidFill>
                <a:latin typeface="Arial" charset="0"/>
                <a:ea typeface="ＭＳ Ｐゴシック" charset="0"/>
              </a:rPr>
              <a:t>236a 6b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78884"/>
                                        </p:tgtEl>
                                        <p:attrNameLst>
                                          <p:attrName>style.visibility</p:attrName>
                                        </p:attrNameLst>
                                      </p:cBhvr>
                                      <p:to>
                                        <p:strVal val="visible"/>
                                      </p:to>
                                    </p:set>
                                    <p:animEffect transition="in" filter="blinds(horizontal)">
                                      <p:cBhvr>
                                        <p:cTn id="7" dur="3000"/>
                                        <p:tgtEl>
                                          <p:spTgt spid="378884"/>
                                        </p:tgtEl>
                                      </p:cBhvr>
                                    </p:animEffect>
                                  </p:childTnLst>
                                </p:cTn>
                              </p:par>
                            </p:childTnLst>
                          </p:cTn>
                        </p:par>
                        <p:par>
                          <p:cTn id="8" fill="hold" nodeType="afterGroup">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378885"/>
                                        </p:tgtEl>
                                        <p:attrNameLst>
                                          <p:attrName>style.visibility</p:attrName>
                                        </p:attrNameLst>
                                      </p:cBhvr>
                                      <p:to>
                                        <p:strVal val="visible"/>
                                      </p:to>
                                    </p:set>
                                    <p:animEffect transition="in" filter="dissolve">
                                      <p:cBhvr>
                                        <p:cTn id="11" dur="3000"/>
                                        <p:tgtEl>
                                          <p:spTgt spid="37888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78886"/>
                                        </p:tgtEl>
                                        <p:attrNameLst>
                                          <p:attrName>style.visibility</p:attrName>
                                        </p:attrNameLst>
                                      </p:cBhvr>
                                      <p:to>
                                        <p:strVal val="visible"/>
                                      </p:to>
                                    </p:set>
                                    <p:animEffect transition="in" filter="dissolve">
                                      <p:cBhvr>
                                        <p:cTn id="14" dur="3000"/>
                                        <p:tgtEl>
                                          <p:spTgt spid="37888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78887"/>
                                        </p:tgtEl>
                                        <p:attrNameLst>
                                          <p:attrName>style.visibility</p:attrName>
                                        </p:attrNameLst>
                                      </p:cBhvr>
                                      <p:to>
                                        <p:strVal val="visible"/>
                                      </p:to>
                                    </p:set>
                                    <p:animEffect transition="in" filter="dissolve">
                                      <p:cBhvr>
                                        <p:cTn id="17" dur="3000"/>
                                        <p:tgtEl>
                                          <p:spTgt spid="3788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78888"/>
                                        </p:tgtEl>
                                        <p:attrNameLst>
                                          <p:attrName>style.visibility</p:attrName>
                                        </p:attrNameLst>
                                      </p:cBhvr>
                                      <p:to>
                                        <p:strVal val="visible"/>
                                      </p:to>
                                    </p:set>
                                    <p:animEffect transition="in" filter="wheel(4)">
                                      <p:cBhvr>
                                        <p:cTn id="22" dur="3000"/>
                                        <p:tgtEl>
                                          <p:spTgt spid="37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p:bldP spid="378885" grpId="0" animBg="1" autoUpdateAnimBg="0"/>
      <p:bldP spid="378886" grpId="0" animBg="1"/>
      <p:bldP spid="378887" grpId="0" animBg="1" autoUpdateAnimBg="0"/>
      <p:bldP spid="37888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p:cNvPicPr>
            <a:picLocks noChangeAspect="1" noChangeArrowheads="1"/>
          </p:cNvPicPr>
          <p:nvPr/>
        </p:nvPicPr>
        <p:blipFill>
          <a:blip r:embed="rId3" cstate="print">
            <a:lum bright="42000"/>
          </a:blip>
          <a:srcRect l="1917"/>
          <a:stretch>
            <a:fillRect/>
          </a:stretch>
        </p:blipFill>
        <p:spPr bwMode="auto">
          <a:xfrm>
            <a:off x="838200" y="1984375"/>
            <a:ext cx="7086600" cy="4645025"/>
          </a:xfrm>
          <a:prstGeom prst="rect">
            <a:avLst/>
          </a:prstGeom>
          <a:noFill/>
          <a:ln w="9525">
            <a:noFill/>
            <a:miter lim="800000"/>
            <a:headEnd/>
            <a:tailEnd/>
          </a:ln>
        </p:spPr>
      </p:pic>
      <p:sp>
        <p:nvSpPr>
          <p:cNvPr id="269315" name="Rectangle 3"/>
          <p:cNvSpPr>
            <a:spLocks noGrp="1" noChangeArrowheads="1"/>
          </p:cNvSpPr>
          <p:nvPr>
            <p:ph type="title"/>
          </p:nvPr>
        </p:nvSpPr>
        <p:spPr>
          <a:xfrm>
            <a:off x="0" y="228600"/>
            <a:ext cx="8991600" cy="990600"/>
          </a:xfrm>
        </p:spPr>
        <p:txBody>
          <a:bodyPr/>
          <a:lstStyle/>
          <a:p>
            <a:pPr eaLnBrk="1" hangingPunct="1"/>
            <a:r>
              <a:rPr lang="en-US" sz="4800" b="1" u="sng" dirty="0" smtClean="0">
                <a:solidFill>
                  <a:schemeClr val="accent1">
                    <a:lumMod val="50000"/>
                  </a:schemeClr>
                </a:solidFill>
              </a:rPr>
              <a:t>How Elders Relate to Deacons</a:t>
            </a:r>
            <a:endParaRPr lang="en-US" sz="4800" b="1" dirty="0" smtClean="0">
              <a:solidFill>
                <a:schemeClr val="accent1">
                  <a:lumMod val="50000"/>
                </a:schemeClr>
              </a:solidFill>
            </a:endParaRPr>
          </a:p>
        </p:txBody>
      </p:sp>
      <p:sp>
        <p:nvSpPr>
          <p:cNvPr id="380932" name="Text Box 4"/>
          <p:cNvSpPr txBox="1">
            <a:spLocks noChangeArrowheads="1"/>
          </p:cNvSpPr>
          <p:nvPr/>
        </p:nvSpPr>
        <p:spPr bwMode="auto">
          <a:xfrm>
            <a:off x="762000" y="1195388"/>
            <a:ext cx="8335936" cy="584775"/>
          </a:xfrm>
          <a:prstGeom prst="rect">
            <a:avLst/>
          </a:prstGeom>
          <a:noFill/>
          <a:ln w="9525">
            <a:noFill/>
            <a:miter lim="800000"/>
            <a:headEnd/>
            <a:tailEnd/>
          </a:ln>
        </p:spPr>
        <p:txBody>
          <a:bodyPr wrap="none">
            <a:spAutoFit/>
          </a:bodyPr>
          <a:lstStyle/>
          <a:p>
            <a:r>
              <a:rPr lang="en-US" sz="3200" b="1" dirty="0">
                <a:solidFill>
                  <a:srgbClr val="7030A0"/>
                </a:solidFill>
                <a:latin typeface="Arial" pitchFamily="34" charset="0"/>
              </a:rPr>
              <a:t>Model 4: Elder Board leads Deacon Board</a:t>
            </a:r>
          </a:p>
        </p:txBody>
      </p:sp>
      <p:sp>
        <p:nvSpPr>
          <p:cNvPr id="380933" name="Text Box 5"/>
          <p:cNvSpPr txBox="1">
            <a:spLocks noChangeArrowheads="1"/>
          </p:cNvSpPr>
          <p:nvPr/>
        </p:nvSpPr>
        <p:spPr bwMode="auto">
          <a:xfrm>
            <a:off x="2743200" y="4800600"/>
            <a:ext cx="3352800" cy="698500"/>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3600">
                <a:solidFill>
                  <a:srgbClr val="FFFFFF"/>
                </a:solidFill>
                <a:latin typeface="Arial" charset="0"/>
                <a:ea typeface="ＭＳ Ｐゴシック" charset="0"/>
              </a:rPr>
              <a:t>Deacons</a:t>
            </a:r>
          </a:p>
        </p:txBody>
      </p:sp>
      <p:sp>
        <p:nvSpPr>
          <p:cNvPr id="380934" name="Line 6"/>
          <p:cNvSpPr>
            <a:spLocks noChangeShapeType="1"/>
          </p:cNvSpPr>
          <p:nvPr/>
        </p:nvSpPr>
        <p:spPr bwMode="auto">
          <a:xfrm rot="10800000">
            <a:off x="4418013" y="4191000"/>
            <a:ext cx="1587" cy="381000"/>
          </a:xfrm>
          <a:prstGeom prst="line">
            <a:avLst/>
          </a:prstGeom>
          <a:noFill/>
          <a:ln w="38100">
            <a:solidFill>
              <a:schemeClr val="tx2"/>
            </a:solidFill>
            <a:round/>
            <a:headEnd type="triangle" w="med" len="med"/>
            <a:tailEnd/>
          </a:ln>
        </p:spPr>
        <p:txBody>
          <a:bodyPr/>
          <a:lstStyle/>
          <a:p>
            <a:endParaRPr lang="en-US"/>
          </a:p>
        </p:txBody>
      </p:sp>
      <p:sp>
        <p:nvSpPr>
          <p:cNvPr id="380935" name="Text Box 7"/>
          <p:cNvSpPr txBox="1">
            <a:spLocks noChangeArrowheads="1"/>
          </p:cNvSpPr>
          <p:nvPr/>
        </p:nvSpPr>
        <p:spPr bwMode="auto">
          <a:xfrm>
            <a:off x="2819400" y="3340100"/>
            <a:ext cx="3352800" cy="698500"/>
          </a:xfrm>
          <a:prstGeom prst="rect">
            <a:avLst/>
          </a:prstGeom>
          <a:solidFill>
            <a:srgbClr val="000082"/>
          </a:solidFill>
          <a:ln w="57150">
            <a:solidFill>
              <a:schemeClr val="tx1"/>
            </a:solidFill>
            <a:miter lim="800000"/>
            <a:headEnd/>
            <a:tailEnd/>
          </a:ln>
        </p:spPr>
        <p:txBody>
          <a:bodyPr>
            <a:spAutoFit/>
          </a:bodyPr>
          <a:lstStyle/>
          <a:p>
            <a:pPr algn="ctr"/>
            <a:r>
              <a:rPr lang="en-US" sz="3600">
                <a:solidFill>
                  <a:srgbClr val="FFFFFF"/>
                </a:solidFill>
                <a:latin typeface="Arial" pitchFamily="34" charset="0"/>
              </a:rPr>
              <a:t>Elders</a:t>
            </a:r>
          </a:p>
        </p:txBody>
      </p:sp>
      <p:sp>
        <p:nvSpPr>
          <p:cNvPr id="9" name="Text Box 9"/>
          <p:cNvSpPr txBox="1">
            <a:spLocks noChangeArrowheads="1"/>
          </p:cNvSpPr>
          <p:nvPr/>
        </p:nvSpPr>
        <p:spPr bwMode="auto">
          <a:xfrm>
            <a:off x="7524750" y="0"/>
            <a:ext cx="1619250" cy="461963"/>
          </a:xfrm>
          <a:prstGeom prst="rect">
            <a:avLst/>
          </a:prstGeom>
          <a:noFill/>
          <a:ln w="9525">
            <a:noFill/>
            <a:miter lim="800000"/>
            <a:headEnd/>
            <a:tailEnd/>
          </a:ln>
          <a:effectLst>
            <a:outerShdw dist="35921" dir="2700000" algn="ctr" rotWithShape="0">
              <a:schemeClr val="tx1">
                <a:alpha val="74997"/>
              </a:schemeClr>
            </a:outerShdw>
          </a:effectLst>
        </p:spPr>
        <p:txBody>
          <a:bodyPr>
            <a:spAutoFit/>
          </a:bodyPr>
          <a:lstStyle/>
          <a:p>
            <a:pPr algn="ctr">
              <a:defRPr/>
            </a:pPr>
            <a:r>
              <a:rPr lang="en-US" sz="2400" dirty="0">
                <a:solidFill>
                  <a:srgbClr val="FFFFFF"/>
                </a:solidFill>
                <a:latin typeface="Arial" charset="0"/>
                <a:ea typeface="ＭＳ Ｐゴシック" charset="0"/>
              </a:rPr>
              <a:t>236a 6b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80932"/>
                                        </p:tgtEl>
                                        <p:attrNameLst>
                                          <p:attrName>style.visibility</p:attrName>
                                        </p:attrNameLst>
                                      </p:cBhvr>
                                      <p:to>
                                        <p:strVal val="visible"/>
                                      </p:to>
                                    </p:set>
                                    <p:animEffect transition="in" filter="blinds(horizontal)">
                                      <p:cBhvr>
                                        <p:cTn id="7" dur="500"/>
                                        <p:tgtEl>
                                          <p:spTgt spid="38093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0933"/>
                                        </p:tgtEl>
                                        <p:attrNameLst>
                                          <p:attrName>style.visibility</p:attrName>
                                        </p:attrNameLst>
                                      </p:cBhvr>
                                      <p:to>
                                        <p:strVal val="visible"/>
                                      </p:to>
                                    </p:set>
                                    <p:animEffect transition="in" filter="dissolve">
                                      <p:cBhvr>
                                        <p:cTn id="11" dur="500"/>
                                        <p:tgtEl>
                                          <p:spTgt spid="38093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80934"/>
                                        </p:tgtEl>
                                        <p:attrNameLst>
                                          <p:attrName>style.visibility</p:attrName>
                                        </p:attrNameLst>
                                      </p:cBhvr>
                                      <p:to>
                                        <p:strVal val="visible"/>
                                      </p:to>
                                    </p:set>
                                    <p:animEffect transition="in" filter="dissolve">
                                      <p:cBhvr>
                                        <p:cTn id="14" dur="500"/>
                                        <p:tgtEl>
                                          <p:spTgt spid="38093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80935"/>
                                        </p:tgtEl>
                                        <p:attrNameLst>
                                          <p:attrName>style.visibility</p:attrName>
                                        </p:attrNameLst>
                                      </p:cBhvr>
                                      <p:to>
                                        <p:strVal val="visible"/>
                                      </p:to>
                                    </p:set>
                                    <p:animEffect transition="in" filter="dissolve">
                                      <p:cBhvr>
                                        <p:cTn id="17" dur="500"/>
                                        <p:tgtEl>
                                          <p:spTgt spid="380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2" grpId="0"/>
      <p:bldP spid="380933" grpId="0" animBg="1" autoUpdateAnimBg="0"/>
      <p:bldP spid="380934" grpId="0" animBg="1"/>
      <p:bldP spid="380935"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3" cstate="print">
            <a:lum bright="42000"/>
          </a:blip>
          <a:srcRect l="1917"/>
          <a:stretch>
            <a:fillRect/>
          </a:stretch>
        </p:blipFill>
        <p:spPr bwMode="auto">
          <a:xfrm>
            <a:off x="838200" y="1984375"/>
            <a:ext cx="7086600" cy="4645025"/>
          </a:xfrm>
          <a:prstGeom prst="rect">
            <a:avLst/>
          </a:prstGeom>
          <a:noFill/>
          <a:ln w="9525">
            <a:noFill/>
            <a:miter lim="800000"/>
            <a:headEnd/>
            <a:tailEnd/>
          </a:ln>
        </p:spPr>
      </p:pic>
      <p:sp>
        <p:nvSpPr>
          <p:cNvPr id="270339" name="Rectangle 3"/>
          <p:cNvSpPr>
            <a:spLocks noGrp="1" noChangeArrowheads="1"/>
          </p:cNvSpPr>
          <p:nvPr>
            <p:ph type="title"/>
          </p:nvPr>
        </p:nvSpPr>
        <p:spPr>
          <a:xfrm>
            <a:off x="0" y="228600"/>
            <a:ext cx="8991600" cy="990600"/>
          </a:xfrm>
        </p:spPr>
        <p:txBody>
          <a:bodyPr/>
          <a:lstStyle/>
          <a:p>
            <a:pPr eaLnBrk="1" hangingPunct="1"/>
            <a:r>
              <a:rPr lang="en-US" sz="4800" b="1" u="sng" dirty="0" smtClean="0">
                <a:solidFill>
                  <a:schemeClr val="accent1">
                    <a:lumMod val="50000"/>
                  </a:schemeClr>
                </a:solidFill>
              </a:rPr>
              <a:t>How Elders Relate to Deacons</a:t>
            </a:r>
            <a:endParaRPr lang="en-US" sz="4800" b="1" dirty="0" smtClean="0">
              <a:solidFill>
                <a:schemeClr val="accent1">
                  <a:lumMod val="50000"/>
                </a:schemeClr>
              </a:solidFill>
            </a:endParaRPr>
          </a:p>
        </p:txBody>
      </p:sp>
      <p:sp>
        <p:nvSpPr>
          <p:cNvPr id="385028" name="Text Box 4"/>
          <p:cNvSpPr txBox="1">
            <a:spLocks noChangeArrowheads="1"/>
          </p:cNvSpPr>
          <p:nvPr/>
        </p:nvSpPr>
        <p:spPr bwMode="auto">
          <a:xfrm>
            <a:off x="762000" y="1195388"/>
            <a:ext cx="7162800" cy="584200"/>
          </a:xfrm>
          <a:prstGeom prst="rect">
            <a:avLst/>
          </a:prstGeom>
          <a:noFill/>
          <a:ln w="9525">
            <a:noFill/>
            <a:miter lim="800000"/>
            <a:headEnd/>
            <a:tailEnd/>
          </a:ln>
        </p:spPr>
        <p:txBody>
          <a:bodyPr>
            <a:spAutoFit/>
          </a:bodyPr>
          <a:lstStyle/>
          <a:p>
            <a:pPr algn="ctr"/>
            <a:r>
              <a:rPr lang="en-US" sz="3200" b="1" dirty="0">
                <a:solidFill>
                  <a:srgbClr val="7030A0"/>
                </a:solidFill>
                <a:latin typeface="Arial" pitchFamily="34" charset="0"/>
              </a:rPr>
              <a:t>Apostles over </a:t>
            </a:r>
            <a:r>
              <a:rPr lang="en-US" altLang="en-US" sz="3200" b="1" dirty="0">
                <a:solidFill>
                  <a:srgbClr val="7030A0"/>
                </a:solidFill>
                <a:latin typeface="Arial" pitchFamily="34" charset="0"/>
              </a:rPr>
              <a:t>“</a:t>
            </a:r>
            <a:r>
              <a:rPr lang="en-US" sz="3200" b="1" dirty="0">
                <a:solidFill>
                  <a:srgbClr val="7030A0"/>
                </a:solidFill>
                <a:latin typeface="Arial" pitchFamily="34" charset="0"/>
              </a:rPr>
              <a:t>The Seven</a:t>
            </a:r>
            <a:r>
              <a:rPr lang="en-US" altLang="en-US" sz="3200" b="1" dirty="0">
                <a:solidFill>
                  <a:srgbClr val="7030A0"/>
                </a:solidFill>
                <a:latin typeface="Arial" pitchFamily="34" charset="0"/>
              </a:rPr>
              <a:t>”</a:t>
            </a:r>
            <a:endParaRPr lang="en-US" sz="3200" b="1" dirty="0">
              <a:solidFill>
                <a:srgbClr val="7030A0"/>
              </a:solidFill>
              <a:latin typeface="Arial" pitchFamily="34" charset="0"/>
            </a:endParaRPr>
          </a:p>
        </p:txBody>
      </p:sp>
      <p:sp>
        <p:nvSpPr>
          <p:cNvPr id="385029" name="Line 5"/>
          <p:cNvSpPr>
            <a:spLocks noChangeShapeType="1"/>
          </p:cNvSpPr>
          <p:nvPr/>
        </p:nvSpPr>
        <p:spPr bwMode="auto">
          <a:xfrm>
            <a:off x="4570413" y="4191000"/>
            <a:ext cx="1587" cy="381000"/>
          </a:xfrm>
          <a:prstGeom prst="line">
            <a:avLst/>
          </a:prstGeom>
          <a:noFill/>
          <a:ln w="38100">
            <a:solidFill>
              <a:schemeClr val="tx2"/>
            </a:solidFill>
            <a:round/>
            <a:headEnd type="triangle" w="med" len="med"/>
            <a:tailEnd/>
          </a:ln>
        </p:spPr>
        <p:txBody>
          <a:bodyPr/>
          <a:lstStyle/>
          <a:p>
            <a:endParaRPr lang="en-US"/>
          </a:p>
        </p:txBody>
      </p:sp>
      <p:sp>
        <p:nvSpPr>
          <p:cNvPr id="385030" name="Text Box 6"/>
          <p:cNvSpPr txBox="1">
            <a:spLocks noChangeArrowheads="1"/>
          </p:cNvSpPr>
          <p:nvPr/>
        </p:nvSpPr>
        <p:spPr bwMode="auto">
          <a:xfrm>
            <a:off x="2819400" y="3340100"/>
            <a:ext cx="3352800" cy="698500"/>
          </a:xfrm>
          <a:prstGeom prst="rect">
            <a:avLst/>
          </a:prstGeom>
          <a:solidFill>
            <a:srgbClr val="800080"/>
          </a:solidFill>
          <a:ln w="57150">
            <a:solidFill>
              <a:schemeClr val="tx1"/>
            </a:solidFill>
            <a:miter lim="800000"/>
            <a:headEnd/>
            <a:tailEnd/>
          </a:ln>
        </p:spPr>
        <p:txBody>
          <a:bodyPr>
            <a:spAutoFit/>
          </a:bodyPr>
          <a:lstStyle/>
          <a:p>
            <a:pPr algn="ctr"/>
            <a:r>
              <a:rPr lang="en-US" sz="3600">
                <a:solidFill>
                  <a:srgbClr val="FFFFFF"/>
                </a:solidFill>
                <a:latin typeface="Arial" pitchFamily="34" charset="0"/>
              </a:rPr>
              <a:t>Apostles</a:t>
            </a:r>
          </a:p>
        </p:txBody>
      </p:sp>
      <p:sp>
        <p:nvSpPr>
          <p:cNvPr id="385031" name="Text Box 7"/>
          <p:cNvSpPr txBox="1">
            <a:spLocks noChangeArrowheads="1"/>
          </p:cNvSpPr>
          <p:nvPr/>
        </p:nvSpPr>
        <p:spPr bwMode="auto">
          <a:xfrm>
            <a:off x="4076700" y="4724400"/>
            <a:ext cx="1143000" cy="1247775"/>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3600">
                <a:solidFill>
                  <a:srgbClr val="FFFFFF"/>
                </a:solidFill>
                <a:latin typeface="Arial" charset="0"/>
                <a:ea typeface="ＭＳ Ｐゴシック" charset="0"/>
              </a:rPr>
              <a:t>DDDD</a:t>
            </a:r>
          </a:p>
        </p:txBody>
      </p:sp>
      <p:sp>
        <p:nvSpPr>
          <p:cNvPr id="385032" name="Text Box 8"/>
          <p:cNvSpPr txBox="1">
            <a:spLocks noChangeArrowheads="1"/>
          </p:cNvSpPr>
          <p:nvPr/>
        </p:nvSpPr>
        <p:spPr bwMode="auto">
          <a:xfrm>
            <a:off x="5410200" y="4724400"/>
            <a:ext cx="1143000" cy="1797050"/>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3600">
                <a:solidFill>
                  <a:srgbClr val="FFFFFF"/>
                </a:solidFill>
                <a:latin typeface="Arial" charset="0"/>
                <a:ea typeface="ＭＳ Ｐゴシック" charset="0"/>
              </a:rPr>
              <a:t>DDDDD</a:t>
            </a:r>
          </a:p>
        </p:txBody>
      </p:sp>
      <p:sp>
        <p:nvSpPr>
          <p:cNvPr id="385033" name="Text Box 9"/>
          <p:cNvSpPr txBox="1">
            <a:spLocks noChangeArrowheads="1"/>
          </p:cNvSpPr>
          <p:nvPr/>
        </p:nvSpPr>
        <p:spPr bwMode="auto">
          <a:xfrm>
            <a:off x="2438400" y="4724400"/>
            <a:ext cx="1447800" cy="1797050"/>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3600">
                <a:solidFill>
                  <a:srgbClr val="FFFFFF"/>
                </a:solidFill>
                <a:latin typeface="Arial" charset="0"/>
                <a:ea typeface="ＭＳ Ｐゴシック" charset="0"/>
              </a:rPr>
              <a:t>DDDDDDD</a:t>
            </a:r>
          </a:p>
        </p:txBody>
      </p:sp>
      <p:sp>
        <p:nvSpPr>
          <p:cNvPr id="385034" name="Line 10"/>
          <p:cNvSpPr>
            <a:spLocks noChangeShapeType="1"/>
          </p:cNvSpPr>
          <p:nvPr/>
        </p:nvSpPr>
        <p:spPr bwMode="auto">
          <a:xfrm>
            <a:off x="3429000" y="4191000"/>
            <a:ext cx="1588" cy="381000"/>
          </a:xfrm>
          <a:prstGeom prst="line">
            <a:avLst/>
          </a:prstGeom>
          <a:noFill/>
          <a:ln w="38100">
            <a:solidFill>
              <a:schemeClr val="tx2"/>
            </a:solidFill>
            <a:round/>
            <a:headEnd type="triangle" w="med" len="med"/>
            <a:tailEnd/>
          </a:ln>
        </p:spPr>
        <p:txBody>
          <a:bodyPr/>
          <a:lstStyle/>
          <a:p>
            <a:endParaRPr lang="en-US"/>
          </a:p>
        </p:txBody>
      </p:sp>
      <p:sp>
        <p:nvSpPr>
          <p:cNvPr id="385035" name="Line 11"/>
          <p:cNvSpPr>
            <a:spLocks noChangeShapeType="1"/>
          </p:cNvSpPr>
          <p:nvPr/>
        </p:nvSpPr>
        <p:spPr bwMode="auto">
          <a:xfrm>
            <a:off x="5791200" y="4191000"/>
            <a:ext cx="1588" cy="381000"/>
          </a:xfrm>
          <a:prstGeom prst="line">
            <a:avLst/>
          </a:prstGeom>
          <a:noFill/>
          <a:ln w="38100">
            <a:solidFill>
              <a:schemeClr val="tx2"/>
            </a:solidFill>
            <a:round/>
            <a:headEnd type="triangle" w="med" len="med"/>
            <a:tailEnd/>
          </a:ln>
        </p:spPr>
        <p:txBody>
          <a:bodyPr/>
          <a:lstStyle/>
          <a:p>
            <a:endParaRPr lang="en-US"/>
          </a:p>
        </p:txBody>
      </p:sp>
      <p:sp>
        <p:nvSpPr>
          <p:cNvPr id="270348" name="Oval 12"/>
          <p:cNvSpPr>
            <a:spLocks noChangeArrowheads="1"/>
          </p:cNvSpPr>
          <p:nvPr/>
        </p:nvSpPr>
        <p:spPr bwMode="auto">
          <a:xfrm>
            <a:off x="762000" y="4572000"/>
            <a:ext cx="3200400" cy="2209800"/>
          </a:xfrm>
          <a:prstGeom prst="ellipse">
            <a:avLst/>
          </a:prstGeom>
          <a:noFill/>
          <a:ln w="76200">
            <a:solidFill>
              <a:srgbClr val="1A0CA9"/>
            </a:solidFill>
            <a:round/>
            <a:headEnd/>
            <a:tailEnd/>
          </a:ln>
        </p:spPr>
        <p:txBody>
          <a:bodyPr wrap="none" anchor="ctr"/>
          <a:lstStyle/>
          <a:p>
            <a:endParaRPr lang="en-US" sz="2000" b="0">
              <a:solidFill>
                <a:srgbClr val="000000"/>
              </a:solidFill>
              <a:latin typeface="Arial" pitchFamily="34" charset="0"/>
            </a:endParaRPr>
          </a:p>
        </p:txBody>
      </p:sp>
      <p:sp>
        <p:nvSpPr>
          <p:cNvPr id="270349" name="Text Box 13"/>
          <p:cNvSpPr txBox="1">
            <a:spLocks noChangeArrowheads="1"/>
          </p:cNvSpPr>
          <p:nvPr/>
        </p:nvSpPr>
        <p:spPr bwMode="auto">
          <a:xfrm>
            <a:off x="762000" y="5156200"/>
            <a:ext cx="1708150" cy="701675"/>
          </a:xfrm>
          <a:prstGeom prst="rect">
            <a:avLst/>
          </a:prstGeom>
          <a:noFill/>
          <a:ln w="9525">
            <a:noFill/>
            <a:miter lim="800000"/>
            <a:headEnd/>
            <a:tailEnd/>
          </a:ln>
        </p:spPr>
        <p:txBody>
          <a:bodyPr wrap="none">
            <a:spAutoFit/>
          </a:bodyPr>
          <a:lstStyle/>
          <a:p>
            <a:pPr algn="ctr"/>
            <a:r>
              <a:rPr lang="en-US" altLang="en-US" sz="2000">
                <a:solidFill>
                  <a:srgbClr val="000000"/>
                </a:solidFill>
                <a:latin typeface="Arial" pitchFamily="34" charset="0"/>
              </a:rPr>
              <a:t>“</a:t>
            </a:r>
            <a:r>
              <a:rPr lang="en-US" sz="2000">
                <a:solidFill>
                  <a:srgbClr val="000000"/>
                </a:solidFill>
                <a:latin typeface="Arial" pitchFamily="34" charset="0"/>
              </a:rPr>
              <a:t>The Seven</a:t>
            </a:r>
            <a:r>
              <a:rPr lang="en-US" altLang="en-US" sz="2000">
                <a:solidFill>
                  <a:srgbClr val="000000"/>
                </a:solidFill>
                <a:latin typeface="Arial" pitchFamily="34" charset="0"/>
              </a:rPr>
              <a:t>”</a:t>
            </a:r>
            <a:r>
              <a:rPr lang="en-US" sz="2000">
                <a:solidFill>
                  <a:srgbClr val="000000"/>
                </a:solidFill>
                <a:latin typeface="Arial" pitchFamily="34" charset="0"/>
              </a:rPr>
              <a:t/>
            </a:r>
            <a:br>
              <a:rPr lang="en-US" sz="2000">
                <a:solidFill>
                  <a:srgbClr val="000000"/>
                </a:solidFill>
                <a:latin typeface="Arial" pitchFamily="34" charset="0"/>
              </a:rPr>
            </a:br>
            <a:r>
              <a:rPr lang="en-US" sz="2000">
                <a:solidFill>
                  <a:srgbClr val="000000"/>
                </a:solidFill>
                <a:latin typeface="Arial" pitchFamily="34" charset="0"/>
              </a:rPr>
              <a:t>Acts 21:8</a:t>
            </a:r>
          </a:p>
        </p:txBody>
      </p:sp>
      <p:sp>
        <p:nvSpPr>
          <p:cNvPr id="15" name="Text Box 9"/>
          <p:cNvSpPr txBox="1">
            <a:spLocks noChangeArrowheads="1"/>
          </p:cNvSpPr>
          <p:nvPr/>
        </p:nvSpPr>
        <p:spPr bwMode="auto">
          <a:xfrm>
            <a:off x="7524750" y="0"/>
            <a:ext cx="1619250" cy="461963"/>
          </a:xfrm>
          <a:prstGeom prst="rect">
            <a:avLst/>
          </a:prstGeom>
          <a:noFill/>
          <a:ln w="9525">
            <a:noFill/>
            <a:miter lim="800000"/>
            <a:headEnd/>
            <a:tailEnd/>
          </a:ln>
          <a:effectLst>
            <a:outerShdw dist="35921" dir="2700000" algn="ctr" rotWithShape="0">
              <a:schemeClr val="tx1">
                <a:alpha val="74997"/>
              </a:schemeClr>
            </a:outerShdw>
          </a:effectLst>
        </p:spPr>
        <p:txBody>
          <a:bodyPr>
            <a:spAutoFit/>
          </a:bodyPr>
          <a:lstStyle/>
          <a:p>
            <a:pPr algn="ctr">
              <a:defRPr/>
            </a:pPr>
            <a:r>
              <a:rPr lang="en-US" sz="2400" dirty="0">
                <a:solidFill>
                  <a:srgbClr val="FFFFFF"/>
                </a:solidFill>
                <a:latin typeface="Arial" charset="0"/>
                <a:ea typeface="ＭＳ Ｐゴシック" charset="0"/>
              </a:rPr>
              <a:t>236a 6b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85028"/>
                                        </p:tgtEl>
                                        <p:attrNameLst>
                                          <p:attrName>style.visibility</p:attrName>
                                        </p:attrNameLst>
                                      </p:cBhvr>
                                      <p:to>
                                        <p:strVal val="visible"/>
                                      </p:to>
                                    </p:set>
                                    <p:animEffect transition="in" filter="blinds(horizontal)">
                                      <p:cBhvr>
                                        <p:cTn id="7" dur="500"/>
                                        <p:tgtEl>
                                          <p:spTgt spid="38502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5030"/>
                                        </p:tgtEl>
                                        <p:attrNameLst>
                                          <p:attrName>style.visibility</p:attrName>
                                        </p:attrNameLst>
                                      </p:cBhvr>
                                      <p:to>
                                        <p:strVal val="visible"/>
                                      </p:to>
                                    </p:set>
                                    <p:animEffect transition="in" filter="dissolve">
                                      <p:cBhvr>
                                        <p:cTn id="11" dur="500"/>
                                        <p:tgtEl>
                                          <p:spTgt spid="385030"/>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85031"/>
                                        </p:tgtEl>
                                        <p:attrNameLst>
                                          <p:attrName>style.visibility</p:attrName>
                                        </p:attrNameLst>
                                      </p:cBhvr>
                                      <p:to>
                                        <p:strVal val="visible"/>
                                      </p:to>
                                    </p:set>
                                    <p:animEffect transition="in" filter="dissolve">
                                      <p:cBhvr>
                                        <p:cTn id="15" dur="500"/>
                                        <p:tgtEl>
                                          <p:spTgt spid="385031"/>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85032"/>
                                        </p:tgtEl>
                                        <p:attrNameLst>
                                          <p:attrName>style.visibility</p:attrName>
                                        </p:attrNameLst>
                                      </p:cBhvr>
                                      <p:to>
                                        <p:strVal val="visible"/>
                                      </p:to>
                                    </p:set>
                                    <p:animEffect transition="in" filter="dissolve">
                                      <p:cBhvr>
                                        <p:cTn id="19" dur="500"/>
                                        <p:tgtEl>
                                          <p:spTgt spid="385032"/>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85033"/>
                                        </p:tgtEl>
                                        <p:attrNameLst>
                                          <p:attrName>style.visibility</p:attrName>
                                        </p:attrNameLst>
                                      </p:cBhvr>
                                      <p:to>
                                        <p:strVal val="visible"/>
                                      </p:to>
                                    </p:set>
                                    <p:animEffect transition="in" filter="dissolve">
                                      <p:cBhvr>
                                        <p:cTn id="23" dur="500"/>
                                        <p:tgtEl>
                                          <p:spTgt spid="385033"/>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85029"/>
                                        </p:tgtEl>
                                        <p:attrNameLst>
                                          <p:attrName>style.visibility</p:attrName>
                                        </p:attrNameLst>
                                      </p:cBhvr>
                                      <p:to>
                                        <p:strVal val="visible"/>
                                      </p:to>
                                    </p:set>
                                    <p:animEffect transition="in" filter="dissolve">
                                      <p:cBhvr>
                                        <p:cTn id="27" dur="500"/>
                                        <p:tgtEl>
                                          <p:spTgt spid="385029"/>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85034"/>
                                        </p:tgtEl>
                                        <p:attrNameLst>
                                          <p:attrName>style.visibility</p:attrName>
                                        </p:attrNameLst>
                                      </p:cBhvr>
                                      <p:to>
                                        <p:strVal val="visible"/>
                                      </p:to>
                                    </p:set>
                                    <p:animEffect transition="in" filter="dissolve">
                                      <p:cBhvr>
                                        <p:cTn id="31" dur="500"/>
                                        <p:tgtEl>
                                          <p:spTgt spid="385034"/>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85035"/>
                                        </p:tgtEl>
                                        <p:attrNameLst>
                                          <p:attrName>style.visibility</p:attrName>
                                        </p:attrNameLst>
                                      </p:cBhvr>
                                      <p:to>
                                        <p:strVal val="visible"/>
                                      </p:to>
                                    </p:set>
                                    <p:animEffect transition="in" filter="dissolve">
                                      <p:cBhvr>
                                        <p:cTn id="35" dur="500"/>
                                        <p:tgtEl>
                                          <p:spTgt spid="385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8" grpId="0"/>
      <p:bldP spid="385029" grpId="0" animBg="1"/>
      <p:bldP spid="385030" grpId="0" animBg="1" autoUpdateAnimBg="0"/>
      <p:bldP spid="385031" grpId="0" animBg="1" autoUpdateAnimBg="0"/>
      <p:bldP spid="385032" grpId="0" animBg="1" autoUpdateAnimBg="0"/>
      <p:bldP spid="385033" grpId="0" animBg="1" autoUpdateAnimBg="0"/>
      <p:bldP spid="385034" grpId="0" animBg="1"/>
      <p:bldP spid="38503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p:cNvPicPr>
            <a:picLocks noChangeAspect="1" noChangeArrowheads="1"/>
          </p:cNvPicPr>
          <p:nvPr/>
        </p:nvPicPr>
        <p:blipFill>
          <a:blip r:embed="rId3" cstate="print">
            <a:lum bright="42000"/>
          </a:blip>
          <a:srcRect l="1917"/>
          <a:stretch>
            <a:fillRect/>
          </a:stretch>
        </p:blipFill>
        <p:spPr bwMode="auto">
          <a:xfrm>
            <a:off x="838200" y="1984375"/>
            <a:ext cx="7086600" cy="4645025"/>
          </a:xfrm>
          <a:prstGeom prst="rect">
            <a:avLst/>
          </a:prstGeom>
          <a:noFill/>
          <a:ln w="9525">
            <a:noFill/>
            <a:miter lim="800000"/>
            <a:headEnd/>
            <a:tailEnd/>
          </a:ln>
        </p:spPr>
      </p:pic>
      <p:sp>
        <p:nvSpPr>
          <p:cNvPr id="271363" name="Rectangle 3"/>
          <p:cNvSpPr>
            <a:spLocks noGrp="1" noChangeArrowheads="1"/>
          </p:cNvSpPr>
          <p:nvPr>
            <p:ph type="title"/>
          </p:nvPr>
        </p:nvSpPr>
        <p:spPr>
          <a:xfrm>
            <a:off x="0" y="228600"/>
            <a:ext cx="8991600" cy="990600"/>
          </a:xfrm>
        </p:spPr>
        <p:txBody>
          <a:bodyPr/>
          <a:lstStyle/>
          <a:p>
            <a:pPr eaLnBrk="1" hangingPunct="1"/>
            <a:r>
              <a:rPr lang="en-US" sz="4800" b="1" u="sng" dirty="0" smtClean="0">
                <a:solidFill>
                  <a:schemeClr val="accent1">
                    <a:lumMod val="50000"/>
                  </a:schemeClr>
                </a:solidFill>
              </a:rPr>
              <a:t>How Elders Relate to Deacons</a:t>
            </a:r>
            <a:endParaRPr lang="en-US" sz="4800" b="1" dirty="0" smtClean="0">
              <a:solidFill>
                <a:schemeClr val="accent1">
                  <a:lumMod val="50000"/>
                </a:schemeClr>
              </a:solidFill>
            </a:endParaRPr>
          </a:p>
        </p:txBody>
      </p:sp>
      <p:sp>
        <p:nvSpPr>
          <p:cNvPr id="382980" name="Text Box 4"/>
          <p:cNvSpPr txBox="1">
            <a:spLocks noChangeArrowheads="1"/>
          </p:cNvSpPr>
          <p:nvPr/>
        </p:nvSpPr>
        <p:spPr bwMode="auto">
          <a:xfrm>
            <a:off x="762000" y="1195388"/>
            <a:ext cx="8313494" cy="584775"/>
          </a:xfrm>
          <a:prstGeom prst="rect">
            <a:avLst/>
          </a:prstGeom>
          <a:noFill/>
          <a:ln w="9525">
            <a:noFill/>
            <a:miter lim="800000"/>
            <a:headEnd/>
            <a:tailEnd/>
          </a:ln>
        </p:spPr>
        <p:txBody>
          <a:bodyPr wrap="none">
            <a:spAutoFit/>
          </a:bodyPr>
          <a:lstStyle/>
          <a:p>
            <a:r>
              <a:rPr lang="en-US" sz="3200" b="1" dirty="0">
                <a:solidFill>
                  <a:srgbClr val="7030A0"/>
                </a:solidFill>
                <a:latin typeface="Arial" pitchFamily="34" charset="0"/>
              </a:rPr>
              <a:t>Model 5: Elders with Deacon Committees </a:t>
            </a:r>
          </a:p>
        </p:txBody>
      </p:sp>
      <p:sp>
        <p:nvSpPr>
          <p:cNvPr id="382981" name="Line 5"/>
          <p:cNvSpPr>
            <a:spLocks noChangeShapeType="1"/>
          </p:cNvSpPr>
          <p:nvPr/>
        </p:nvSpPr>
        <p:spPr bwMode="auto">
          <a:xfrm>
            <a:off x="4570413" y="4191000"/>
            <a:ext cx="1587" cy="381000"/>
          </a:xfrm>
          <a:prstGeom prst="line">
            <a:avLst/>
          </a:prstGeom>
          <a:noFill/>
          <a:ln w="38100">
            <a:solidFill>
              <a:schemeClr val="tx2"/>
            </a:solidFill>
            <a:round/>
            <a:headEnd type="triangle" w="med" len="med"/>
            <a:tailEnd/>
          </a:ln>
        </p:spPr>
        <p:txBody>
          <a:bodyPr/>
          <a:lstStyle/>
          <a:p>
            <a:endParaRPr lang="en-US"/>
          </a:p>
        </p:txBody>
      </p:sp>
      <p:sp>
        <p:nvSpPr>
          <p:cNvPr id="382982" name="Text Box 6"/>
          <p:cNvSpPr txBox="1">
            <a:spLocks noChangeArrowheads="1"/>
          </p:cNvSpPr>
          <p:nvPr/>
        </p:nvSpPr>
        <p:spPr bwMode="auto">
          <a:xfrm>
            <a:off x="2819400" y="3340100"/>
            <a:ext cx="3352800" cy="698500"/>
          </a:xfrm>
          <a:prstGeom prst="rect">
            <a:avLst/>
          </a:prstGeom>
          <a:solidFill>
            <a:srgbClr val="000082"/>
          </a:solidFill>
          <a:ln w="57150">
            <a:solidFill>
              <a:schemeClr val="tx1"/>
            </a:solidFill>
            <a:miter lim="800000"/>
            <a:headEnd/>
            <a:tailEnd/>
          </a:ln>
        </p:spPr>
        <p:txBody>
          <a:bodyPr>
            <a:spAutoFit/>
          </a:bodyPr>
          <a:lstStyle/>
          <a:p>
            <a:pPr algn="ctr"/>
            <a:r>
              <a:rPr lang="en-US" sz="3600">
                <a:solidFill>
                  <a:srgbClr val="FFFFFF"/>
                </a:solidFill>
                <a:latin typeface="Arial" pitchFamily="34" charset="0"/>
              </a:rPr>
              <a:t>Elders</a:t>
            </a:r>
          </a:p>
        </p:txBody>
      </p:sp>
      <p:sp>
        <p:nvSpPr>
          <p:cNvPr id="382983" name="Text Box 7"/>
          <p:cNvSpPr txBox="1">
            <a:spLocks noChangeArrowheads="1"/>
          </p:cNvSpPr>
          <p:nvPr/>
        </p:nvSpPr>
        <p:spPr bwMode="auto">
          <a:xfrm>
            <a:off x="4076700" y="4724400"/>
            <a:ext cx="1143000" cy="1247775"/>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3600">
                <a:solidFill>
                  <a:srgbClr val="FFFFFF"/>
                </a:solidFill>
                <a:latin typeface="Arial" charset="0"/>
                <a:ea typeface="ＭＳ Ｐゴシック" charset="0"/>
              </a:rPr>
              <a:t>DDDD</a:t>
            </a:r>
          </a:p>
        </p:txBody>
      </p:sp>
      <p:sp>
        <p:nvSpPr>
          <p:cNvPr id="382984" name="Text Box 8"/>
          <p:cNvSpPr txBox="1">
            <a:spLocks noChangeArrowheads="1"/>
          </p:cNvSpPr>
          <p:nvPr/>
        </p:nvSpPr>
        <p:spPr bwMode="auto">
          <a:xfrm>
            <a:off x="5410200" y="4724400"/>
            <a:ext cx="1143000" cy="1797050"/>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3600">
                <a:solidFill>
                  <a:srgbClr val="FFFFFF"/>
                </a:solidFill>
                <a:latin typeface="Arial" charset="0"/>
                <a:ea typeface="ＭＳ Ｐゴシック" charset="0"/>
              </a:rPr>
              <a:t>DDDDD</a:t>
            </a:r>
          </a:p>
        </p:txBody>
      </p:sp>
      <p:sp>
        <p:nvSpPr>
          <p:cNvPr id="382985" name="Text Box 9"/>
          <p:cNvSpPr txBox="1">
            <a:spLocks noChangeArrowheads="1"/>
          </p:cNvSpPr>
          <p:nvPr/>
        </p:nvSpPr>
        <p:spPr bwMode="auto">
          <a:xfrm>
            <a:off x="2438400" y="4724400"/>
            <a:ext cx="1447800" cy="1797050"/>
          </a:xfrm>
          <a:prstGeom prst="rect">
            <a:avLst/>
          </a:prstGeom>
          <a:solidFill>
            <a:srgbClr val="CC0000">
              <a:alpha val="47058"/>
            </a:srgbClr>
          </a:solidFill>
          <a:ln w="57150">
            <a:solidFill>
              <a:schemeClr val="tx1"/>
            </a:solidFill>
            <a:miter lim="800000"/>
            <a:headEnd/>
            <a:tailEnd/>
          </a:ln>
          <a:effectLst>
            <a:outerShdw dist="35921" dir="2700000" algn="ctr" rotWithShape="0">
              <a:srgbClr val="808080">
                <a:alpha val="74997"/>
              </a:srgbClr>
            </a:outerShdw>
          </a:effectLst>
        </p:spPr>
        <p:txBody>
          <a:bodyPr>
            <a:spAutoFit/>
          </a:bodyPr>
          <a:lstStyle/>
          <a:p>
            <a:pPr algn="ctr">
              <a:defRPr/>
            </a:pPr>
            <a:r>
              <a:rPr lang="en-US" sz="3600">
                <a:solidFill>
                  <a:srgbClr val="FFFFFF"/>
                </a:solidFill>
                <a:latin typeface="Arial" charset="0"/>
                <a:ea typeface="ＭＳ Ｐゴシック" charset="0"/>
              </a:rPr>
              <a:t>DDDDDDD</a:t>
            </a:r>
          </a:p>
        </p:txBody>
      </p:sp>
      <p:sp>
        <p:nvSpPr>
          <p:cNvPr id="382986" name="Line 10"/>
          <p:cNvSpPr>
            <a:spLocks noChangeShapeType="1"/>
          </p:cNvSpPr>
          <p:nvPr/>
        </p:nvSpPr>
        <p:spPr bwMode="auto">
          <a:xfrm>
            <a:off x="3429000" y="4191000"/>
            <a:ext cx="1588" cy="381000"/>
          </a:xfrm>
          <a:prstGeom prst="line">
            <a:avLst/>
          </a:prstGeom>
          <a:noFill/>
          <a:ln w="38100">
            <a:solidFill>
              <a:schemeClr val="tx2"/>
            </a:solidFill>
            <a:round/>
            <a:headEnd type="triangle" w="med" len="med"/>
            <a:tailEnd/>
          </a:ln>
        </p:spPr>
        <p:txBody>
          <a:bodyPr/>
          <a:lstStyle/>
          <a:p>
            <a:endParaRPr lang="en-US"/>
          </a:p>
        </p:txBody>
      </p:sp>
      <p:sp>
        <p:nvSpPr>
          <p:cNvPr id="382987" name="Line 11"/>
          <p:cNvSpPr>
            <a:spLocks noChangeShapeType="1"/>
          </p:cNvSpPr>
          <p:nvPr/>
        </p:nvSpPr>
        <p:spPr bwMode="auto">
          <a:xfrm>
            <a:off x="5791200" y="4191000"/>
            <a:ext cx="1588" cy="381000"/>
          </a:xfrm>
          <a:prstGeom prst="line">
            <a:avLst/>
          </a:prstGeom>
          <a:noFill/>
          <a:ln w="38100">
            <a:solidFill>
              <a:schemeClr val="tx2"/>
            </a:solidFill>
            <a:round/>
            <a:headEnd type="triangle" w="med" len="med"/>
            <a:tailEnd/>
          </a:ln>
        </p:spPr>
        <p:txBody>
          <a:bodyPr/>
          <a:lstStyle/>
          <a:p>
            <a:endParaRPr lang="en-US"/>
          </a:p>
        </p:txBody>
      </p:sp>
      <p:sp>
        <p:nvSpPr>
          <p:cNvPr id="13" name="Text Box 9"/>
          <p:cNvSpPr txBox="1">
            <a:spLocks noChangeArrowheads="1"/>
          </p:cNvSpPr>
          <p:nvPr/>
        </p:nvSpPr>
        <p:spPr bwMode="auto">
          <a:xfrm>
            <a:off x="7524750" y="0"/>
            <a:ext cx="1619250" cy="461963"/>
          </a:xfrm>
          <a:prstGeom prst="rect">
            <a:avLst/>
          </a:prstGeom>
          <a:noFill/>
          <a:ln w="9525">
            <a:noFill/>
            <a:miter lim="800000"/>
            <a:headEnd/>
            <a:tailEnd/>
          </a:ln>
          <a:effectLst>
            <a:outerShdw dist="35921" dir="2700000" algn="ctr" rotWithShape="0">
              <a:schemeClr val="tx1">
                <a:alpha val="74997"/>
              </a:schemeClr>
            </a:outerShdw>
          </a:effectLst>
        </p:spPr>
        <p:txBody>
          <a:bodyPr>
            <a:spAutoFit/>
          </a:bodyPr>
          <a:lstStyle/>
          <a:p>
            <a:pPr algn="ctr">
              <a:defRPr/>
            </a:pPr>
            <a:r>
              <a:rPr lang="en-US" sz="2400" dirty="0">
                <a:solidFill>
                  <a:srgbClr val="FFFFFF"/>
                </a:solidFill>
                <a:latin typeface="Arial" charset="0"/>
                <a:ea typeface="ＭＳ Ｐゴシック" charset="0"/>
              </a:rPr>
              <a:t>236a 6b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82980"/>
                                        </p:tgtEl>
                                        <p:attrNameLst>
                                          <p:attrName>style.visibility</p:attrName>
                                        </p:attrNameLst>
                                      </p:cBhvr>
                                      <p:to>
                                        <p:strVal val="visible"/>
                                      </p:to>
                                    </p:set>
                                    <p:animEffect transition="in" filter="blinds(horizontal)">
                                      <p:cBhvr>
                                        <p:cTn id="7" dur="500"/>
                                        <p:tgtEl>
                                          <p:spTgt spid="38298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2982"/>
                                        </p:tgtEl>
                                        <p:attrNameLst>
                                          <p:attrName>style.visibility</p:attrName>
                                        </p:attrNameLst>
                                      </p:cBhvr>
                                      <p:to>
                                        <p:strVal val="visible"/>
                                      </p:to>
                                    </p:set>
                                    <p:animEffect transition="in" filter="dissolve">
                                      <p:cBhvr>
                                        <p:cTn id="11" dur="500"/>
                                        <p:tgtEl>
                                          <p:spTgt spid="382982"/>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82983"/>
                                        </p:tgtEl>
                                        <p:attrNameLst>
                                          <p:attrName>style.visibility</p:attrName>
                                        </p:attrNameLst>
                                      </p:cBhvr>
                                      <p:to>
                                        <p:strVal val="visible"/>
                                      </p:to>
                                    </p:set>
                                    <p:animEffect transition="in" filter="dissolve">
                                      <p:cBhvr>
                                        <p:cTn id="15" dur="500"/>
                                        <p:tgtEl>
                                          <p:spTgt spid="382983"/>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82984"/>
                                        </p:tgtEl>
                                        <p:attrNameLst>
                                          <p:attrName>style.visibility</p:attrName>
                                        </p:attrNameLst>
                                      </p:cBhvr>
                                      <p:to>
                                        <p:strVal val="visible"/>
                                      </p:to>
                                    </p:set>
                                    <p:animEffect transition="in" filter="dissolve">
                                      <p:cBhvr>
                                        <p:cTn id="19" dur="500"/>
                                        <p:tgtEl>
                                          <p:spTgt spid="382984"/>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82985"/>
                                        </p:tgtEl>
                                        <p:attrNameLst>
                                          <p:attrName>style.visibility</p:attrName>
                                        </p:attrNameLst>
                                      </p:cBhvr>
                                      <p:to>
                                        <p:strVal val="visible"/>
                                      </p:to>
                                    </p:set>
                                    <p:animEffect transition="in" filter="dissolve">
                                      <p:cBhvr>
                                        <p:cTn id="23" dur="500"/>
                                        <p:tgtEl>
                                          <p:spTgt spid="382985"/>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82981"/>
                                        </p:tgtEl>
                                        <p:attrNameLst>
                                          <p:attrName>style.visibility</p:attrName>
                                        </p:attrNameLst>
                                      </p:cBhvr>
                                      <p:to>
                                        <p:strVal val="visible"/>
                                      </p:to>
                                    </p:set>
                                    <p:animEffect transition="in" filter="dissolve">
                                      <p:cBhvr>
                                        <p:cTn id="27" dur="500"/>
                                        <p:tgtEl>
                                          <p:spTgt spid="382981"/>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82986"/>
                                        </p:tgtEl>
                                        <p:attrNameLst>
                                          <p:attrName>style.visibility</p:attrName>
                                        </p:attrNameLst>
                                      </p:cBhvr>
                                      <p:to>
                                        <p:strVal val="visible"/>
                                      </p:to>
                                    </p:set>
                                    <p:animEffect transition="in" filter="dissolve">
                                      <p:cBhvr>
                                        <p:cTn id="31" dur="500"/>
                                        <p:tgtEl>
                                          <p:spTgt spid="382986"/>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82987"/>
                                        </p:tgtEl>
                                        <p:attrNameLst>
                                          <p:attrName>style.visibility</p:attrName>
                                        </p:attrNameLst>
                                      </p:cBhvr>
                                      <p:to>
                                        <p:strVal val="visible"/>
                                      </p:to>
                                    </p:set>
                                    <p:animEffect transition="in" filter="dissolve">
                                      <p:cBhvr>
                                        <p:cTn id="35" dur="500"/>
                                        <p:tgtEl>
                                          <p:spTgt spid="382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p:bldP spid="382981" grpId="0" animBg="1"/>
      <p:bldP spid="382982" grpId="0" animBg="1" autoUpdateAnimBg="0"/>
      <p:bldP spid="382983" grpId="0" animBg="1" autoUpdateAnimBg="0"/>
      <p:bldP spid="382984" grpId="0" animBg="1" autoUpdateAnimBg="0"/>
      <p:bldP spid="382985" grpId="0" animBg="1" autoUpdateAnimBg="0"/>
      <p:bldP spid="382986" grpId="0" animBg="1"/>
      <p:bldP spid="38298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0" y="0"/>
            <a:ext cx="8915400" cy="838200"/>
          </a:xfrm>
          <a:effectLst/>
        </p:spPr>
        <p:txBody>
          <a:bodyPr/>
          <a:lstStyle/>
          <a:p>
            <a:pPr>
              <a:defRPr/>
            </a:pPr>
            <a:r>
              <a:rPr lang="en-US" sz="4000" b="1" dirty="0">
                <a:solidFill>
                  <a:schemeClr val="accent1">
                    <a:lumMod val="50000"/>
                  </a:schemeClr>
                </a:solidFill>
                <a:latin typeface="Arial" charset="0"/>
                <a:ea typeface="ＭＳ Ｐゴシック" charset="0"/>
                <a:cs typeface="ＭＳ Ｐゴシック" charset="0"/>
              </a:rPr>
              <a:t>Three Shepherd Tasks of Elders</a:t>
            </a:r>
            <a:endParaRPr lang="en-US" sz="3200" b="1" dirty="0">
              <a:solidFill>
                <a:schemeClr val="accent1">
                  <a:lumMod val="50000"/>
                </a:schemeClr>
              </a:solidFill>
              <a:latin typeface="Arial" charset="0"/>
              <a:ea typeface="ＭＳ Ｐゴシック" charset="0"/>
              <a:cs typeface="ＭＳ Ｐゴシック" charset="0"/>
            </a:endParaRPr>
          </a:p>
        </p:txBody>
      </p:sp>
      <p:sp>
        <p:nvSpPr>
          <p:cNvPr id="658438" name="Oval 6"/>
          <p:cNvSpPr>
            <a:spLocks noChangeArrowheads="1"/>
          </p:cNvSpPr>
          <p:nvPr/>
        </p:nvSpPr>
        <p:spPr bwMode="auto">
          <a:xfrm>
            <a:off x="4191000" y="914400"/>
            <a:ext cx="4629150" cy="4419600"/>
          </a:xfrm>
          <a:prstGeom prst="ellipse">
            <a:avLst/>
          </a:prstGeom>
          <a:noFill/>
          <a:ln w="57150">
            <a:solidFill>
              <a:srgbClr val="C9C4FF"/>
            </a:solidFill>
            <a:round/>
            <a:headEnd/>
            <a:tailEnd/>
          </a:ln>
          <a:effectLst>
            <a:outerShdw dist="35921" dir="2700000" algn="ctr" rotWithShape="0">
              <a:srgbClr val="808080">
                <a:alpha val="74997"/>
              </a:srgbClr>
            </a:outerShdw>
          </a:effectLst>
        </p:spPr>
        <p:txBody>
          <a:bodyPr wrap="none" anchor="ctr"/>
          <a:lstStyle/>
          <a:p>
            <a:pPr>
              <a:defRPr/>
            </a:pPr>
            <a:endParaRPr lang="en-US" sz="1800" b="0">
              <a:solidFill>
                <a:srgbClr val="FFFF66"/>
              </a:solidFill>
              <a:latin typeface="Arial" charset="0"/>
              <a:ea typeface="ＭＳ Ｐゴシック" charset="0"/>
              <a:cs typeface="Arial" charset="0"/>
            </a:endParaRPr>
          </a:p>
        </p:txBody>
      </p:sp>
      <p:sp>
        <p:nvSpPr>
          <p:cNvPr id="658439" name="Text Box 7"/>
          <p:cNvSpPr txBox="1">
            <a:spLocks noChangeArrowheads="1"/>
          </p:cNvSpPr>
          <p:nvPr/>
        </p:nvSpPr>
        <p:spPr bwMode="auto">
          <a:xfrm>
            <a:off x="5029200" y="1371600"/>
            <a:ext cx="3124200" cy="45720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eaLnBrk="0" hangingPunct="0">
              <a:defRPr/>
            </a:pPr>
            <a:r>
              <a:rPr lang="en-US" sz="2400" i="1" dirty="0">
                <a:solidFill>
                  <a:schemeClr val="accent1">
                    <a:lumMod val="50000"/>
                  </a:schemeClr>
                </a:solidFill>
                <a:latin typeface="Arial" charset="0"/>
                <a:ea typeface="ＭＳ Ｐゴシック" charset="0"/>
                <a:cs typeface="ＭＳ Ｐゴシック" charset="0"/>
              </a:rPr>
              <a:t>Teaching</a:t>
            </a:r>
          </a:p>
        </p:txBody>
      </p:sp>
      <p:sp>
        <p:nvSpPr>
          <p:cNvPr id="658440" name="Text Box 8"/>
          <p:cNvSpPr txBox="1">
            <a:spLocks noChangeArrowheads="1"/>
          </p:cNvSpPr>
          <p:nvPr/>
        </p:nvSpPr>
        <p:spPr bwMode="auto">
          <a:xfrm>
            <a:off x="6553200" y="1981200"/>
            <a:ext cx="1906588" cy="830263"/>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eaLnBrk="0" hangingPunct="0">
              <a:defRPr/>
            </a:pPr>
            <a:r>
              <a:rPr lang="en-US" sz="2400" dirty="0">
                <a:solidFill>
                  <a:schemeClr val="accent1">
                    <a:lumMod val="50000"/>
                  </a:schemeClr>
                </a:solidFill>
                <a:latin typeface="Arial" charset="0"/>
                <a:ea typeface="ＭＳ Ｐゴシック" charset="0"/>
                <a:cs typeface="ＭＳ Ｐゴシック" charset="0"/>
              </a:rPr>
              <a:t>1 Tim. 3:2; 5:17</a:t>
            </a:r>
          </a:p>
        </p:txBody>
      </p:sp>
      <p:sp>
        <p:nvSpPr>
          <p:cNvPr id="658441" name="Oval 9"/>
          <p:cNvSpPr>
            <a:spLocks noChangeArrowheads="1"/>
          </p:cNvSpPr>
          <p:nvPr/>
        </p:nvSpPr>
        <p:spPr bwMode="auto">
          <a:xfrm>
            <a:off x="2514600" y="2362200"/>
            <a:ext cx="4629150" cy="4419600"/>
          </a:xfrm>
          <a:prstGeom prst="ellipse">
            <a:avLst/>
          </a:prstGeom>
          <a:noFill/>
          <a:ln w="57150">
            <a:solidFill>
              <a:srgbClr val="00FFFF"/>
            </a:solidFill>
            <a:round/>
            <a:headEnd/>
            <a:tailEnd/>
          </a:ln>
          <a:effectLst>
            <a:outerShdw dist="35921" dir="2700000" algn="ctr" rotWithShape="0">
              <a:srgbClr val="808080">
                <a:alpha val="74997"/>
              </a:srgbClr>
            </a:outerShdw>
          </a:effectLst>
        </p:spPr>
        <p:txBody>
          <a:bodyPr wrap="none" anchor="ctr"/>
          <a:lstStyle/>
          <a:p>
            <a:pPr>
              <a:defRPr/>
            </a:pPr>
            <a:endParaRPr lang="en-US" sz="1800" b="0">
              <a:solidFill>
                <a:srgbClr val="FFFF66"/>
              </a:solidFill>
              <a:latin typeface="Arial" charset="0"/>
              <a:ea typeface="ＭＳ Ｐゴシック" charset="0"/>
              <a:cs typeface="Arial" charset="0"/>
            </a:endParaRPr>
          </a:p>
        </p:txBody>
      </p:sp>
      <p:sp>
        <p:nvSpPr>
          <p:cNvPr id="658442" name="Text Box 10"/>
          <p:cNvSpPr txBox="1">
            <a:spLocks noChangeArrowheads="1"/>
          </p:cNvSpPr>
          <p:nvPr/>
        </p:nvSpPr>
        <p:spPr bwMode="auto">
          <a:xfrm>
            <a:off x="3582988" y="4724400"/>
            <a:ext cx="2636837" cy="830263"/>
          </a:xfrm>
          <a:prstGeom prst="rect">
            <a:avLst/>
          </a:prstGeom>
          <a:noFill/>
          <a:ln w="9525">
            <a:noFill/>
            <a:miter lim="800000"/>
            <a:headEnd/>
            <a:tailEnd/>
          </a:ln>
          <a:effectLst>
            <a:outerShdw dist="35921" dir="2700000" algn="ctr" rotWithShape="0">
              <a:srgbClr val="808080">
                <a:alpha val="74997"/>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sz="2400" b="1" i="1" dirty="0" err="1" smtClean="0">
                <a:solidFill>
                  <a:srgbClr val="00FFFF"/>
                </a:solidFill>
              </a:rPr>
              <a:t>Pastoring</a:t>
            </a:r>
            <a:r>
              <a:rPr lang="en-US" sz="2400" b="1" i="1" dirty="0" smtClean="0">
                <a:solidFill>
                  <a:srgbClr val="00FFFF"/>
                </a:solidFill>
              </a:rPr>
              <a:t/>
            </a:r>
            <a:br>
              <a:rPr lang="en-US" sz="2400" b="1" i="1" dirty="0" smtClean="0">
                <a:solidFill>
                  <a:srgbClr val="00FFFF"/>
                </a:solidFill>
              </a:rPr>
            </a:br>
            <a:r>
              <a:rPr lang="en-US" sz="2400" b="1" i="1" dirty="0" smtClean="0">
                <a:solidFill>
                  <a:srgbClr val="00FFFF"/>
                </a:solidFill>
              </a:rPr>
              <a:t>(Protect &amp; Lead)</a:t>
            </a:r>
          </a:p>
        </p:txBody>
      </p:sp>
      <p:sp>
        <p:nvSpPr>
          <p:cNvPr id="658443" name="Text Box 11"/>
          <p:cNvSpPr txBox="1">
            <a:spLocks noChangeArrowheads="1"/>
          </p:cNvSpPr>
          <p:nvPr/>
        </p:nvSpPr>
        <p:spPr bwMode="auto">
          <a:xfrm>
            <a:off x="4140200" y="2814638"/>
            <a:ext cx="1457325" cy="830262"/>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eaLnBrk="0" hangingPunct="0">
              <a:defRPr/>
            </a:pPr>
            <a:r>
              <a:rPr lang="en-US" sz="2400" dirty="0">
                <a:solidFill>
                  <a:srgbClr val="33CCCC"/>
                </a:solidFill>
                <a:latin typeface="Arial" charset="0"/>
                <a:ea typeface="ＭＳ Ｐゴシック" charset="0"/>
                <a:cs typeface="ＭＳ Ｐゴシック" charset="0"/>
              </a:rPr>
              <a:t>Pastor-Teacher</a:t>
            </a:r>
          </a:p>
        </p:txBody>
      </p:sp>
      <p:sp>
        <p:nvSpPr>
          <p:cNvPr id="658445" name="Text Box 13"/>
          <p:cNvSpPr txBox="1">
            <a:spLocks noChangeArrowheads="1"/>
          </p:cNvSpPr>
          <p:nvPr/>
        </p:nvSpPr>
        <p:spPr bwMode="auto">
          <a:xfrm>
            <a:off x="3716338" y="5468938"/>
            <a:ext cx="2236787" cy="1200150"/>
          </a:xfrm>
          <a:prstGeom prst="rect">
            <a:avLst/>
          </a:prstGeom>
          <a:noFill/>
          <a:ln w="9525">
            <a:noFill/>
            <a:miter lim="800000"/>
            <a:headEnd/>
            <a:tailEnd/>
          </a:ln>
          <a:effectLst>
            <a:outerShdw dist="35921" dir="2700000" algn="ctr" rotWithShape="0">
              <a:srgbClr val="808080">
                <a:alpha val="74997"/>
              </a:srgbClr>
            </a:outerShdw>
          </a:effectLst>
        </p:spPr>
        <p:txBody>
          <a:bodyPr wrap="none">
            <a:spAutoFit/>
          </a:bodyPr>
          <a:lstStyle/>
          <a:p>
            <a:pPr algn="ctr" eaLnBrk="0" hangingPunct="0">
              <a:defRPr/>
            </a:pPr>
            <a:r>
              <a:rPr lang="en-US" sz="2400" b="1" dirty="0">
                <a:solidFill>
                  <a:srgbClr val="00FFFF"/>
                </a:solidFill>
                <a:latin typeface="Arial" charset="0"/>
                <a:ea typeface="ＭＳ Ｐゴシック" charset="0"/>
                <a:cs typeface="ＭＳ Ｐゴシック" charset="0"/>
              </a:rPr>
              <a:t>1 Pet. 5:1-4</a:t>
            </a:r>
          </a:p>
          <a:p>
            <a:pPr algn="ctr" eaLnBrk="0" hangingPunct="0">
              <a:defRPr/>
            </a:pPr>
            <a:r>
              <a:rPr lang="en-US" sz="2400" b="1" dirty="0">
                <a:solidFill>
                  <a:srgbClr val="00FFFF"/>
                </a:solidFill>
                <a:latin typeface="Arial" charset="0"/>
                <a:ea typeface="ＭＳ Ｐゴシック" charset="0"/>
                <a:cs typeface="ＭＳ Ｐゴシック" charset="0"/>
              </a:rPr>
              <a:t>Acts 20:29, 35</a:t>
            </a:r>
          </a:p>
          <a:p>
            <a:pPr algn="ctr" eaLnBrk="0" hangingPunct="0">
              <a:defRPr/>
            </a:pPr>
            <a:r>
              <a:rPr lang="en-US" sz="2400" b="1" dirty="0">
                <a:solidFill>
                  <a:srgbClr val="00FFFF"/>
                </a:solidFill>
                <a:latin typeface="Arial" charset="0"/>
                <a:ea typeface="ＭＳ Ｐゴシック" charset="0"/>
                <a:cs typeface="ＭＳ Ｐゴシック" charset="0"/>
              </a:rPr>
              <a:t>1 Thess. 5:12</a:t>
            </a:r>
          </a:p>
        </p:txBody>
      </p:sp>
      <p:sp>
        <p:nvSpPr>
          <p:cNvPr id="16" name="Text Box 13"/>
          <p:cNvSpPr txBox="1">
            <a:spLocks noChangeArrowheads="1"/>
          </p:cNvSpPr>
          <p:nvPr/>
        </p:nvSpPr>
        <p:spPr bwMode="auto">
          <a:xfrm>
            <a:off x="5435600" y="3933825"/>
            <a:ext cx="1536700" cy="460375"/>
          </a:xfrm>
          <a:prstGeom prst="rect">
            <a:avLst/>
          </a:prstGeom>
          <a:noFill/>
          <a:ln w="9525">
            <a:noFill/>
            <a:miter lim="800000"/>
            <a:headEnd/>
            <a:tailEnd/>
          </a:ln>
          <a:effectLst>
            <a:outerShdw dist="35921" dir="2700000" algn="ctr" rotWithShape="0">
              <a:srgbClr val="808080">
                <a:alpha val="74997"/>
              </a:srgbClr>
            </a:outerShdw>
          </a:effectLst>
        </p:spPr>
        <p:txBody>
          <a:bodyPr wrap="none">
            <a:spAutoFit/>
          </a:bodyPr>
          <a:lstStyle/>
          <a:p>
            <a:pPr algn="ctr" eaLnBrk="0" hangingPunct="0">
              <a:defRPr/>
            </a:pPr>
            <a:r>
              <a:rPr lang="en-US" sz="2400" b="1" dirty="0">
                <a:solidFill>
                  <a:srgbClr val="33CCCC"/>
                </a:solidFill>
                <a:latin typeface="Arial" charset="0"/>
                <a:ea typeface="ＭＳ Ｐゴシック" charset="0"/>
                <a:cs typeface="ＭＳ Ｐゴシック" charset="0"/>
              </a:rPr>
              <a:t>Eph. 4:11</a:t>
            </a:r>
          </a:p>
        </p:txBody>
      </p:sp>
      <p:sp>
        <p:nvSpPr>
          <p:cNvPr id="12" name="Text Box 14"/>
          <p:cNvSpPr txBox="1">
            <a:spLocks noChangeArrowheads="1"/>
          </p:cNvSpPr>
          <p:nvPr/>
        </p:nvSpPr>
        <p:spPr bwMode="auto">
          <a:xfrm>
            <a:off x="8027988" y="0"/>
            <a:ext cx="1116012" cy="461963"/>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a:defRPr/>
            </a:pPr>
            <a:r>
              <a:rPr lang="en-US" sz="2400" dirty="0">
                <a:solidFill>
                  <a:srgbClr val="FFFFFF"/>
                </a:solidFill>
                <a:latin typeface="Arial" charset="0"/>
                <a:ea typeface="ＭＳ Ｐゴシック" charset="0"/>
                <a:cs typeface="Arial" charset="0"/>
              </a:rPr>
              <a:t>236c1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39"/>
                                        </p:tgtEl>
                                        <p:attrNameLst>
                                          <p:attrName>style.visibility</p:attrName>
                                        </p:attrNameLst>
                                      </p:cBhvr>
                                      <p:to>
                                        <p:strVal val="visible"/>
                                      </p:to>
                                    </p:set>
                                    <p:anim calcmode="lin" valueType="num">
                                      <p:cBhvr>
                                        <p:cTn id="7" dur="1000" fill="hold"/>
                                        <p:tgtEl>
                                          <p:spTgt spid="658439"/>
                                        </p:tgtEl>
                                        <p:attrNameLst>
                                          <p:attrName>ppt_w</p:attrName>
                                        </p:attrNameLst>
                                      </p:cBhvr>
                                      <p:tavLst>
                                        <p:tav tm="0">
                                          <p:val>
                                            <p:strVal val="#ppt_w+.3"/>
                                          </p:val>
                                        </p:tav>
                                        <p:tav tm="100000">
                                          <p:val>
                                            <p:strVal val="#ppt_w"/>
                                          </p:val>
                                        </p:tav>
                                      </p:tavLst>
                                    </p:anim>
                                    <p:anim calcmode="lin" valueType="num">
                                      <p:cBhvr>
                                        <p:cTn id="8" dur="1000" fill="hold"/>
                                        <p:tgtEl>
                                          <p:spTgt spid="658439"/>
                                        </p:tgtEl>
                                        <p:attrNameLst>
                                          <p:attrName>ppt_h</p:attrName>
                                        </p:attrNameLst>
                                      </p:cBhvr>
                                      <p:tavLst>
                                        <p:tav tm="0">
                                          <p:val>
                                            <p:strVal val="#ppt_h"/>
                                          </p:val>
                                        </p:tav>
                                        <p:tav tm="100000">
                                          <p:val>
                                            <p:strVal val="#ppt_h"/>
                                          </p:val>
                                        </p:tav>
                                      </p:tavLst>
                                    </p:anim>
                                    <p:animEffect transition="in" filter="fade">
                                      <p:cBhvr>
                                        <p:cTn id="9" dur="1000"/>
                                        <p:tgtEl>
                                          <p:spTgt spid="658439"/>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38"/>
                                        </p:tgtEl>
                                        <p:attrNameLst>
                                          <p:attrName>style.visibility</p:attrName>
                                        </p:attrNameLst>
                                      </p:cBhvr>
                                      <p:to>
                                        <p:strVal val="visible"/>
                                      </p:to>
                                    </p:set>
                                    <p:anim calcmode="lin" valueType="num">
                                      <p:cBhvr>
                                        <p:cTn id="13" dur="1000" fill="hold"/>
                                        <p:tgtEl>
                                          <p:spTgt spid="658438"/>
                                        </p:tgtEl>
                                        <p:attrNameLst>
                                          <p:attrName>ppt_w</p:attrName>
                                        </p:attrNameLst>
                                      </p:cBhvr>
                                      <p:tavLst>
                                        <p:tav tm="0">
                                          <p:val>
                                            <p:strVal val="#ppt_w+.3"/>
                                          </p:val>
                                        </p:tav>
                                        <p:tav tm="100000">
                                          <p:val>
                                            <p:strVal val="#ppt_w"/>
                                          </p:val>
                                        </p:tav>
                                      </p:tavLst>
                                    </p:anim>
                                    <p:anim calcmode="lin" valueType="num">
                                      <p:cBhvr>
                                        <p:cTn id="14" dur="1000" fill="hold"/>
                                        <p:tgtEl>
                                          <p:spTgt spid="658438"/>
                                        </p:tgtEl>
                                        <p:attrNameLst>
                                          <p:attrName>ppt_h</p:attrName>
                                        </p:attrNameLst>
                                      </p:cBhvr>
                                      <p:tavLst>
                                        <p:tav tm="0">
                                          <p:val>
                                            <p:strVal val="#ppt_h"/>
                                          </p:val>
                                        </p:tav>
                                        <p:tav tm="100000">
                                          <p:val>
                                            <p:strVal val="#ppt_h"/>
                                          </p:val>
                                        </p:tav>
                                      </p:tavLst>
                                    </p:anim>
                                    <p:animEffect transition="in" filter="fade">
                                      <p:cBhvr>
                                        <p:cTn id="15" dur="1000"/>
                                        <p:tgtEl>
                                          <p:spTgt spid="658438"/>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0"/>
                                        </p:tgtEl>
                                        <p:attrNameLst>
                                          <p:attrName>style.visibility</p:attrName>
                                        </p:attrNameLst>
                                      </p:cBhvr>
                                      <p:to>
                                        <p:strVal val="visible"/>
                                      </p:to>
                                    </p:set>
                                    <p:anim calcmode="lin" valueType="num">
                                      <p:cBhvr>
                                        <p:cTn id="19" dur="1000" fill="hold"/>
                                        <p:tgtEl>
                                          <p:spTgt spid="658440"/>
                                        </p:tgtEl>
                                        <p:attrNameLst>
                                          <p:attrName>ppt_w</p:attrName>
                                        </p:attrNameLst>
                                      </p:cBhvr>
                                      <p:tavLst>
                                        <p:tav tm="0">
                                          <p:val>
                                            <p:strVal val="#ppt_w+.3"/>
                                          </p:val>
                                        </p:tav>
                                        <p:tav tm="100000">
                                          <p:val>
                                            <p:strVal val="#ppt_w"/>
                                          </p:val>
                                        </p:tav>
                                      </p:tavLst>
                                    </p:anim>
                                    <p:anim calcmode="lin" valueType="num">
                                      <p:cBhvr>
                                        <p:cTn id="20" dur="1000" fill="hold"/>
                                        <p:tgtEl>
                                          <p:spTgt spid="658440"/>
                                        </p:tgtEl>
                                        <p:attrNameLst>
                                          <p:attrName>ppt_h</p:attrName>
                                        </p:attrNameLst>
                                      </p:cBhvr>
                                      <p:tavLst>
                                        <p:tav tm="0">
                                          <p:val>
                                            <p:strVal val="#ppt_h"/>
                                          </p:val>
                                        </p:tav>
                                        <p:tav tm="100000">
                                          <p:val>
                                            <p:strVal val="#ppt_h"/>
                                          </p:val>
                                        </p:tav>
                                      </p:tavLst>
                                    </p:anim>
                                    <p:animEffect transition="in" filter="fade">
                                      <p:cBhvr>
                                        <p:cTn id="21" dur="1000"/>
                                        <p:tgtEl>
                                          <p:spTgt spid="65844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58442"/>
                                        </p:tgtEl>
                                        <p:attrNameLst>
                                          <p:attrName>style.visibility</p:attrName>
                                        </p:attrNameLst>
                                      </p:cBhvr>
                                      <p:to>
                                        <p:strVal val="visible"/>
                                      </p:to>
                                    </p:set>
                                    <p:anim calcmode="lin" valueType="num">
                                      <p:cBhvr>
                                        <p:cTn id="26" dur="1000" fill="hold"/>
                                        <p:tgtEl>
                                          <p:spTgt spid="658442"/>
                                        </p:tgtEl>
                                        <p:attrNameLst>
                                          <p:attrName>ppt_w</p:attrName>
                                        </p:attrNameLst>
                                      </p:cBhvr>
                                      <p:tavLst>
                                        <p:tav tm="0">
                                          <p:val>
                                            <p:strVal val="#ppt_w+.3"/>
                                          </p:val>
                                        </p:tav>
                                        <p:tav tm="100000">
                                          <p:val>
                                            <p:strVal val="#ppt_w"/>
                                          </p:val>
                                        </p:tav>
                                      </p:tavLst>
                                    </p:anim>
                                    <p:anim calcmode="lin" valueType="num">
                                      <p:cBhvr>
                                        <p:cTn id="27" dur="1000" fill="hold"/>
                                        <p:tgtEl>
                                          <p:spTgt spid="658442"/>
                                        </p:tgtEl>
                                        <p:attrNameLst>
                                          <p:attrName>ppt_h</p:attrName>
                                        </p:attrNameLst>
                                      </p:cBhvr>
                                      <p:tavLst>
                                        <p:tav tm="0">
                                          <p:val>
                                            <p:strVal val="#ppt_h"/>
                                          </p:val>
                                        </p:tav>
                                        <p:tav tm="100000">
                                          <p:val>
                                            <p:strVal val="#ppt_h"/>
                                          </p:val>
                                        </p:tav>
                                      </p:tavLst>
                                    </p:anim>
                                    <p:animEffect transition="in" filter="fade">
                                      <p:cBhvr>
                                        <p:cTn id="28" dur="1000"/>
                                        <p:tgtEl>
                                          <p:spTgt spid="658442"/>
                                        </p:tgtEl>
                                      </p:cBhvr>
                                    </p:animEffect>
                                  </p:childTnLst>
                                </p:cTn>
                              </p:par>
                            </p:childTnLst>
                          </p:cTn>
                        </p:par>
                        <p:par>
                          <p:cTn id="29" fill="hold" nodeType="afterGroup">
                            <p:stCondLst>
                              <p:cond delay="1000"/>
                            </p:stCondLst>
                            <p:childTnLst>
                              <p:par>
                                <p:cTn id="30" presetID="50" presetClass="entr" presetSubtype="0" decel="100000" fill="hold" grpId="0" nodeType="afterEffect">
                                  <p:stCondLst>
                                    <p:cond delay="0"/>
                                  </p:stCondLst>
                                  <p:childTnLst>
                                    <p:set>
                                      <p:cBhvr>
                                        <p:cTn id="31" dur="1" fill="hold">
                                          <p:stCondLst>
                                            <p:cond delay="0"/>
                                          </p:stCondLst>
                                        </p:cTn>
                                        <p:tgtEl>
                                          <p:spTgt spid="658441"/>
                                        </p:tgtEl>
                                        <p:attrNameLst>
                                          <p:attrName>style.visibility</p:attrName>
                                        </p:attrNameLst>
                                      </p:cBhvr>
                                      <p:to>
                                        <p:strVal val="visible"/>
                                      </p:to>
                                    </p:set>
                                    <p:anim calcmode="lin" valueType="num">
                                      <p:cBhvr>
                                        <p:cTn id="32" dur="1000" fill="hold"/>
                                        <p:tgtEl>
                                          <p:spTgt spid="658441"/>
                                        </p:tgtEl>
                                        <p:attrNameLst>
                                          <p:attrName>ppt_w</p:attrName>
                                        </p:attrNameLst>
                                      </p:cBhvr>
                                      <p:tavLst>
                                        <p:tav tm="0">
                                          <p:val>
                                            <p:strVal val="#ppt_w+.3"/>
                                          </p:val>
                                        </p:tav>
                                        <p:tav tm="100000">
                                          <p:val>
                                            <p:strVal val="#ppt_w"/>
                                          </p:val>
                                        </p:tav>
                                      </p:tavLst>
                                    </p:anim>
                                    <p:anim calcmode="lin" valueType="num">
                                      <p:cBhvr>
                                        <p:cTn id="33" dur="1000" fill="hold"/>
                                        <p:tgtEl>
                                          <p:spTgt spid="658441"/>
                                        </p:tgtEl>
                                        <p:attrNameLst>
                                          <p:attrName>ppt_h</p:attrName>
                                        </p:attrNameLst>
                                      </p:cBhvr>
                                      <p:tavLst>
                                        <p:tav tm="0">
                                          <p:val>
                                            <p:strVal val="#ppt_h"/>
                                          </p:val>
                                        </p:tav>
                                        <p:tav tm="100000">
                                          <p:val>
                                            <p:strVal val="#ppt_h"/>
                                          </p:val>
                                        </p:tav>
                                      </p:tavLst>
                                    </p:anim>
                                    <p:animEffect transition="in" filter="fade">
                                      <p:cBhvr>
                                        <p:cTn id="34" dur="1000"/>
                                        <p:tgtEl>
                                          <p:spTgt spid="658441"/>
                                        </p:tgtEl>
                                      </p:cBhvr>
                                    </p:animEffect>
                                  </p:childTnLst>
                                </p:cTn>
                              </p:par>
                            </p:childTnLst>
                          </p:cTn>
                        </p:par>
                        <p:par>
                          <p:cTn id="35" fill="hold" nodeType="afterGroup">
                            <p:stCondLst>
                              <p:cond delay="2000"/>
                            </p:stCondLst>
                            <p:childTnLst>
                              <p:par>
                                <p:cTn id="36" presetID="50" presetClass="entr" presetSubtype="0" decel="100000" fill="hold" grpId="0" nodeType="afterEffect">
                                  <p:stCondLst>
                                    <p:cond delay="0"/>
                                  </p:stCondLst>
                                  <p:childTnLst>
                                    <p:set>
                                      <p:cBhvr>
                                        <p:cTn id="37" dur="1" fill="hold">
                                          <p:stCondLst>
                                            <p:cond delay="0"/>
                                          </p:stCondLst>
                                        </p:cTn>
                                        <p:tgtEl>
                                          <p:spTgt spid="658445"/>
                                        </p:tgtEl>
                                        <p:attrNameLst>
                                          <p:attrName>style.visibility</p:attrName>
                                        </p:attrNameLst>
                                      </p:cBhvr>
                                      <p:to>
                                        <p:strVal val="visible"/>
                                      </p:to>
                                    </p:set>
                                    <p:anim calcmode="lin" valueType="num">
                                      <p:cBhvr>
                                        <p:cTn id="38" dur="1000" fill="hold"/>
                                        <p:tgtEl>
                                          <p:spTgt spid="658445"/>
                                        </p:tgtEl>
                                        <p:attrNameLst>
                                          <p:attrName>ppt_w</p:attrName>
                                        </p:attrNameLst>
                                      </p:cBhvr>
                                      <p:tavLst>
                                        <p:tav tm="0">
                                          <p:val>
                                            <p:strVal val="#ppt_w+.3"/>
                                          </p:val>
                                        </p:tav>
                                        <p:tav tm="100000">
                                          <p:val>
                                            <p:strVal val="#ppt_w"/>
                                          </p:val>
                                        </p:tav>
                                      </p:tavLst>
                                    </p:anim>
                                    <p:anim calcmode="lin" valueType="num">
                                      <p:cBhvr>
                                        <p:cTn id="39" dur="1000" fill="hold"/>
                                        <p:tgtEl>
                                          <p:spTgt spid="658445"/>
                                        </p:tgtEl>
                                        <p:attrNameLst>
                                          <p:attrName>ppt_h</p:attrName>
                                        </p:attrNameLst>
                                      </p:cBhvr>
                                      <p:tavLst>
                                        <p:tav tm="0">
                                          <p:val>
                                            <p:strVal val="#ppt_h"/>
                                          </p:val>
                                        </p:tav>
                                        <p:tav tm="100000">
                                          <p:val>
                                            <p:strVal val="#ppt_h"/>
                                          </p:val>
                                        </p:tav>
                                      </p:tavLst>
                                    </p:anim>
                                    <p:animEffect transition="in" filter="fade">
                                      <p:cBhvr>
                                        <p:cTn id="40" dur="1000"/>
                                        <p:tgtEl>
                                          <p:spTgt spid="65844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658443"/>
                                        </p:tgtEl>
                                        <p:attrNameLst>
                                          <p:attrName>style.visibility</p:attrName>
                                        </p:attrNameLst>
                                      </p:cBhvr>
                                      <p:to>
                                        <p:strVal val="visible"/>
                                      </p:to>
                                    </p:set>
                                    <p:anim calcmode="lin" valueType="num">
                                      <p:cBhvr>
                                        <p:cTn id="45" dur="1000" fill="hold"/>
                                        <p:tgtEl>
                                          <p:spTgt spid="658443"/>
                                        </p:tgtEl>
                                        <p:attrNameLst>
                                          <p:attrName>ppt_w</p:attrName>
                                        </p:attrNameLst>
                                      </p:cBhvr>
                                      <p:tavLst>
                                        <p:tav tm="0">
                                          <p:val>
                                            <p:strVal val="#ppt_w+.3"/>
                                          </p:val>
                                        </p:tav>
                                        <p:tav tm="100000">
                                          <p:val>
                                            <p:strVal val="#ppt_w"/>
                                          </p:val>
                                        </p:tav>
                                      </p:tavLst>
                                    </p:anim>
                                    <p:anim calcmode="lin" valueType="num">
                                      <p:cBhvr>
                                        <p:cTn id="46" dur="1000" fill="hold"/>
                                        <p:tgtEl>
                                          <p:spTgt spid="658443"/>
                                        </p:tgtEl>
                                        <p:attrNameLst>
                                          <p:attrName>ppt_h</p:attrName>
                                        </p:attrNameLst>
                                      </p:cBhvr>
                                      <p:tavLst>
                                        <p:tav tm="0">
                                          <p:val>
                                            <p:strVal val="#ppt_h"/>
                                          </p:val>
                                        </p:tav>
                                        <p:tav tm="100000">
                                          <p:val>
                                            <p:strVal val="#ppt_h"/>
                                          </p:val>
                                        </p:tav>
                                      </p:tavLst>
                                    </p:anim>
                                    <p:animEffect transition="in" filter="fade">
                                      <p:cBhvr>
                                        <p:cTn id="47" dur="1000"/>
                                        <p:tgtEl>
                                          <p:spTgt spid="658443"/>
                                        </p:tgtEl>
                                      </p:cBhvr>
                                    </p:animEffect>
                                  </p:childTnLst>
                                </p:cTn>
                              </p:par>
                            </p:childTnLst>
                          </p:cTn>
                        </p:par>
                        <p:par>
                          <p:cTn id="48" fill="hold" nodeType="afterGroup">
                            <p:stCondLst>
                              <p:cond delay="1000"/>
                            </p:stCondLst>
                            <p:childTnLst>
                              <p:par>
                                <p:cTn id="49" presetID="50" presetClass="entr" presetSubtype="0" decel="10000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strVal val="#ppt_w+.3"/>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Effect transition="in" filter="fade">
                                      <p:cBhvr>
                                        <p:cTn id="5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8" grpId="0" animBg="1"/>
      <p:bldP spid="658439" grpId="0"/>
      <p:bldP spid="658440" grpId="0"/>
      <p:bldP spid="658441" grpId="0" animBg="1"/>
      <p:bldP spid="658442" grpId="0"/>
      <p:bldP spid="658443" grpId="0"/>
      <p:bldP spid="658445" grpId="0"/>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152400" y="76200"/>
            <a:ext cx="8915400" cy="838200"/>
          </a:xfrm>
          <a:effectLst>
            <a:outerShdw dist="38099" dir="2700000" algn="ctr" rotWithShape="0">
              <a:srgbClr val="000000">
                <a:alpha val="99962"/>
              </a:srgbClr>
            </a:outerShdw>
          </a:effectLst>
        </p:spPr>
        <p:txBody>
          <a:bodyPr/>
          <a:lstStyle/>
          <a:p>
            <a:pPr>
              <a:defRPr/>
            </a:pPr>
            <a:r>
              <a:rPr lang="en-US" sz="4000" dirty="0">
                <a:solidFill>
                  <a:schemeClr val="accent1">
                    <a:lumMod val="50000"/>
                  </a:schemeClr>
                </a:solidFill>
                <a:latin typeface="Arial" charset="0"/>
                <a:ea typeface="ＭＳ Ｐゴシック" charset="0"/>
                <a:cs typeface="ＭＳ Ｐゴシック" charset="0"/>
              </a:rPr>
              <a:t>Three Shepherd Tasks of Elders</a:t>
            </a:r>
            <a:endParaRPr lang="en-US" sz="3200" dirty="0">
              <a:solidFill>
                <a:schemeClr val="accent1">
                  <a:lumMod val="50000"/>
                </a:schemeClr>
              </a:solidFill>
              <a:latin typeface="Arial" charset="0"/>
              <a:ea typeface="ＭＳ Ｐゴシック" charset="0"/>
              <a:cs typeface="ＭＳ Ｐゴシック" charset="0"/>
            </a:endParaRPr>
          </a:p>
        </p:txBody>
      </p:sp>
      <p:sp>
        <p:nvSpPr>
          <p:cNvPr id="658435" name="Oval 3"/>
          <p:cNvSpPr>
            <a:spLocks noChangeArrowheads="1"/>
          </p:cNvSpPr>
          <p:nvPr/>
        </p:nvSpPr>
        <p:spPr bwMode="auto">
          <a:xfrm>
            <a:off x="762000" y="914400"/>
            <a:ext cx="4629150" cy="4419600"/>
          </a:xfrm>
          <a:prstGeom prst="ellipse">
            <a:avLst/>
          </a:prstGeom>
          <a:noFill/>
          <a:ln w="57150">
            <a:solidFill>
              <a:schemeClr val="tx1"/>
            </a:solidFill>
            <a:round/>
            <a:headEnd/>
            <a:tailEnd/>
          </a:ln>
          <a:effectLst>
            <a:outerShdw dist="35921" dir="2700000" algn="ctr" rotWithShape="0">
              <a:srgbClr val="808080">
                <a:alpha val="74997"/>
              </a:srgbClr>
            </a:outerShdw>
          </a:effectLst>
        </p:spPr>
        <p:txBody>
          <a:bodyPr wrap="none" anchor="ctr"/>
          <a:lstStyle/>
          <a:p>
            <a:pPr>
              <a:defRPr/>
            </a:pPr>
            <a:endParaRPr lang="en-US" sz="1800" b="0">
              <a:solidFill>
                <a:srgbClr val="FFFF66"/>
              </a:solidFill>
              <a:latin typeface="Arial" charset="0"/>
              <a:ea typeface="ＭＳ Ｐゴシック" charset="0"/>
              <a:cs typeface="Arial" charset="0"/>
            </a:endParaRPr>
          </a:p>
        </p:txBody>
      </p:sp>
      <p:sp>
        <p:nvSpPr>
          <p:cNvPr id="658438" name="Oval 6"/>
          <p:cNvSpPr>
            <a:spLocks noChangeArrowheads="1"/>
          </p:cNvSpPr>
          <p:nvPr/>
        </p:nvSpPr>
        <p:spPr bwMode="auto">
          <a:xfrm>
            <a:off x="4191000" y="914400"/>
            <a:ext cx="4629150" cy="4419600"/>
          </a:xfrm>
          <a:prstGeom prst="ellipse">
            <a:avLst/>
          </a:prstGeom>
          <a:noFill/>
          <a:ln w="57150">
            <a:solidFill>
              <a:srgbClr val="C9C4FF"/>
            </a:solidFill>
            <a:round/>
            <a:headEnd/>
            <a:tailEnd/>
          </a:ln>
          <a:effectLst>
            <a:outerShdw dist="35921" dir="2700000" algn="ctr" rotWithShape="0">
              <a:srgbClr val="808080">
                <a:alpha val="74997"/>
              </a:srgbClr>
            </a:outerShdw>
          </a:effectLst>
        </p:spPr>
        <p:txBody>
          <a:bodyPr wrap="none" anchor="ctr"/>
          <a:lstStyle/>
          <a:p>
            <a:pPr>
              <a:defRPr/>
            </a:pPr>
            <a:endParaRPr lang="en-US" sz="1800" b="0">
              <a:solidFill>
                <a:srgbClr val="FFFF66"/>
              </a:solidFill>
              <a:latin typeface="Arial" charset="0"/>
              <a:ea typeface="ＭＳ Ｐゴシック" charset="0"/>
              <a:cs typeface="Arial" charset="0"/>
            </a:endParaRPr>
          </a:p>
        </p:txBody>
      </p:sp>
      <p:sp>
        <p:nvSpPr>
          <p:cNvPr id="658439" name="Text Box 7"/>
          <p:cNvSpPr txBox="1">
            <a:spLocks noChangeArrowheads="1"/>
          </p:cNvSpPr>
          <p:nvPr/>
        </p:nvSpPr>
        <p:spPr bwMode="auto">
          <a:xfrm>
            <a:off x="5029200" y="1371600"/>
            <a:ext cx="3124200" cy="45720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eaLnBrk="0" hangingPunct="0">
              <a:defRPr/>
            </a:pPr>
            <a:r>
              <a:rPr lang="en-US" sz="2400" i="1" dirty="0">
                <a:solidFill>
                  <a:srgbClr val="7030A0"/>
                </a:solidFill>
                <a:latin typeface="Arial" charset="0"/>
                <a:ea typeface="ＭＳ Ｐゴシック" charset="0"/>
                <a:cs typeface="ＭＳ Ｐゴシック" charset="0"/>
              </a:rPr>
              <a:t>Teaching</a:t>
            </a:r>
          </a:p>
        </p:txBody>
      </p:sp>
      <p:sp>
        <p:nvSpPr>
          <p:cNvPr id="658440" name="Text Box 8"/>
          <p:cNvSpPr txBox="1">
            <a:spLocks noChangeArrowheads="1"/>
          </p:cNvSpPr>
          <p:nvPr/>
        </p:nvSpPr>
        <p:spPr bwMode="auto">
          <a:xfrm>
            <a:off x="6553200" y="1981200"/>
            <a:ext cx="1906588" cy="830263"/>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eaLnBrk="0" hangingPunct="0">
              <a:defRPr/>
            </a:pPr>
            <a:r>
              <a:rPr lang="en-US" sz="2400" dirty="0">
                <a:solidFill>
                  <a:srgbClr val="7030A0"/>
                </a:solidFill>
                <a:latin typeface="Arial" charset="0"/>
                <a:ea typeface="ＭＳ Ｐゴシック" charset="0"/>
                <a:cs typeface="ＭＳ Ｐゴシック" charset="0"/>
              </a:rPr>
              <a:t>1 Tim. 3:2; 5:17</a:t>
            </a:r>
          </a:p>
        </p:txBody>
      </p:sp>
      <p:sp>
        <p:nvSpPr>
          <p:cNvPr id="658441" name="Oval 9"/>
          <p:cNvSpPr>
            <a:spLocks noChangeArrowheads="1"/>
          </p:cNvSpPr>
          <p:nvPr/>
        </p:nvSpPr>
        <p:spPr bwMode="auto">
          <a:xfrm>
            <a:off x="2514600" y="2362200"/>
            <a:ext cx="4629150" cy="4419600"/>
          </a:xfrm>
          <a:prstGeom prst="ellipse">
            <a:avLst/>
          </a:prstGeom>
          <a:noFill/>
          <a:ln w="57150">
            <a:solidFill>
              <a:srgbClr val="00FFFF"/>
            </a:solidFill>
            <a:round/>
            <a:headEnd/>
            <a:tailEnd/>
          </a:ln>
          <a:effectLst>
            <a:outerShdw dist="35921" dir="2700000" algn="ctr" rotWithShape="0">
              <a:srgbClr val="808080">
                <a:alpha val="74997"/>
              </a:srgbClr>
            </a:outerShdw>
          </a:effectLst>
        </p:spPr>
        <p:txBody>
          <a:bodyPr wrap="none" anchor="ctr"/>
          <a:lstStyle/>
          <a:p>
            <a:pPr>
              <a:defRPr/>
            </a:pPr>
            <a:endParaRPr lang="en-US" sz="1800" b="0">
              <a:solidFill>
                <a:srgbClr val="FFFF66"/>
              </a:solidFill>
              <a:latin typeface="Arial" charset="0"/>
              <a:ea typeface="ＭＳ Ｐゴシック" charset="0"/>
              <a:cs typeface="Arial" charset="0"/>
            </a:endParaRPr>
          </a:p>
        </p:txBody>
      </p:sp>
      <p:sp>
        <p:nvSpPr>
          <p:cNvPr id="658442" name="Text Box 10"/>
          <p:cNvSpPr txBox="1">
            <a:spLocks noChangeArrowheads="1"/>
          </p:cNvSpPr>
          <p:nvPr/>
        </p:nvSpPr>
        <p:spPr bwMode="auto">
          <a:xfrm>
            <a:off x="3582988" y="4724400"/>
            <a:ext cx="2636837" cy="830263"/>
          </a:xfrm>
          <a:prstGeom prst="rect">
            <a:avLst/>
          </a:prstGeom>
          <a:noFill/>
          <a:ln w="9525">
            <a:noFill/>
            <a:miter lim="800000"/>
            <a:headEnd/>
            <a:tailEnd/>
          </a:ln>
          <a:effectLst>
            <a:outerShdw dist="35921" dir="2700000" algn="ctr" rotWithShape="0">
              <a:srgbClr val="808080">
                <a:alpha val="74997"/>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sz="2400" i="1" smtClean="0">
                <a:solidFill>
                  <a:srgbClr val="00FFFF"/>
                </a:solidFill>
              </a:rPr>
              <a:t>Pastoring</a:t>
            </a:r>
            <a:br>
              <a:rPr lang="en-US" sz="2400" i="1" smtClean="0">
                <a:solidFill>
                  <a:srgbClr val="00FFFF"/>
                </a:solidFill>
              </a:rPr>
            </a:br>
            <a:r>
              <a:rPr lang="en-US" sz="2400" i="1" smtClean="0">
                <a:solidFill>
                  <a:srgbClr val="00FFFF"/>
                </a:solidFill>
              </a:rPr>
              <a:t>(Protect &amp; Lead)</a:t>
            </a:r>
          </a:p>
        </p:txBody>
      </p:sp>
      <p:sp>
        <p:nvSpPr>
          <p:cNvPr id="658443" name="Text Box 11"/>
          <p:cNvSpPr txBox="1">
            <a:spLocks noChangeArrowheads="1"/>
          </p:cNvSpPr>
          <p:nvPr/>
        </p:nvSpPr>
        <p:spPr bwMode="auto">
          <a:xfrm>
            <a:off x="4140200" y="2814638"/>
            <a:ext cx="1457325" cy="830262"/>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eaLnBrk="0" hangingPunct="0">
              <a:defRPr/>
            </a:pPr>
            <a:r>
              <a:rPr lang="en-US" sz="2400" dirty="0">
                <a:solidFill>
                  <a:srgbClr val="00FFFF"/>
                </a:solidFill>
                <a:latin typeface="Arial" charset="0"/>
                <a:ea typeface="ＭＳ Ｐゴシック" charset="0"/>
                <a:cs typeface="ＭＳ Ｐゴシック" charset="0"/>
              </a:rPr>
              <a:t>Pastor-Teacher</a:t>
            </a:r>
          </a:p>
        </p:txBody>
      </p:sp>
      <p:sp>
        <p:nvSpPr>
          <p:cNvPr id="658444" name="Text Box 12"/>
          <p:cNvSpPr txBox="1">
            <a:spLocks noChangeArrowheads="1"/>
          </p:cNvSpPr>
          <p:nvPr/>
        </p:nvSpPr>
        <p:spPr bwMode="auto">
          <a:xfrm>
            <a:off x="1944688" y="2141538"/>
            <a:ext cx="2403475" cy="830262"/>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eaLnBrk="0" hangingPunct="0">
              <a:defRPr/>
            </a:pPr>
            <a:r>
              <a:rPr lang="en-US" sz="2400" dirty="0">
                <a:solidFill>
                  <a:srgbClr val="C00000"/>
                </a:solidFill>
                <a:latin typeface="Arial" charset="0"/>
                <a:ea typeface="ＭＳ Ｐゴシック" charset="0"/>
                <a:cs typeface="ＭＳ Ｐゴシック" charset="0"/>
              </a:rPr>
              <a:t>1 Tim. 3:1, 4-5; 5:17</a:t>
            </a:r>
          </a:p>
        </p:txBody>
      </p:sp>
      <p:sp>
        <p:nvSpPr>
          <p:cNvPr id="658445" name="Text Box 13"/>
          <p:cNvSpPr txBox="1">
            <a:spLocks noChangeArrowheads="1"/>
          </p:cNvSpPr>
          <p:nvPr/>
        </p:nvSpPr>
        <p:spPr bwMode="auto">
          <a:xfrm>
            <a:off x="3716338" y="5468938"/>
            <a:ext cx="2236787" cy="1200150"/>
          </a:xfrm>
          <a:prstGeom prst="rect">
            <a:avLst/>
          </a:prstGeom>
          <a:noFill/>
          <a:ln w="9525">
            <a:noFill/>
            <a:miter lim="800000"/>
            <a:headEnd/>
            <a:tailEnd/>
          </a:ln>
          <a:effectLst>
            <a:outerShdw dist="35921" dir="2700000" algn="ctr" rotWithShape="0">
              <a:srgbClr val="808080">
                <a:alpha val="74997"/>
              </a:srgbClr>
            </a:outerShdw>
          </a:effectLst>
        </p:spPr>
        <p:txBody>
          <a:bodyPr wrap="none">
            <a:spAutoFit/>
          </a:bodyPr>
          <a:lstStyle/>
          <a:p>
            <a:pPr algn="ctr" eaLnBrk="0" hangingPunct="0">
              <a:defRPr/>
            </a:pPr>
            <a:r>
              <a:rPr lang="en-US" sz="2400" dirty="0">
                <a:solidFill>
                  <a:srgbClr val="00FFFF"/>
                </a:solidFill>
                <a:latin typeface="Arial" charset="0"/>
                <a:ea typeface="ＭＳ Ｐゴシック" charset="0"/>
                <a:cs typeface="ＭＳ Ｐゴシック" charset="0"/>
              </a:rPr>
              <a:t>1 Pet. 5:1-4</a:t>
            </a:r>
          </a:p>
          <a:p>
            <a:pPr algn="ctr" eaLnBrk="0" hangingPunct="0">
              <a:defRPr/>
            </a:pPr>
            <a:r>
              <a:rPr lang="en-US" sz="2400" dirty="0">
                <a:solidFill>
                  <a:srgbClr val="00FFFF"/>
                </a:solidFill>
                <a:latin typeface="Arial" charset="0"/>
                <a:ea typeface="ＭＳ Ｐゴシック" charset="0"/>
                <a:cs typeface="ＭＳ Ｐゴシック" charset="0"/>
              </a:rPr>
              <a:t>Acts 20:29, 35</a:t>
            </a:r>
          </a:p>
          <a:p>
            <a:pPr algn="ctr" eaLnBrk="0" hangingPunct="0">
              <a:defRPr/>
            </a:pPr>
            <a:r>
              <a:rPr lang="en-US" sz="2400" dirty="0">
                <a:solidFill>
                  <a:srgbClr val="00FFFF"/>
                </a:solidFill>
                <a:latin typeface="Arial" charset="0"/>
                <a:ea typeface="ＭＳ Ｐゴシック" charset="0"/>
                <a:cs typeface="ＭＳ Ｐゴシック" charset="0"/>
              </a:rPr>
              <a:t>1 Thess. 5:12</a:t>
            </a:r>
          </a:p>
        </p:txBody>
      </p:sp>
      <p:sp>
        <p:nvSpPr>
          <p:cNvPr id="658446" name="Text Box 14"/>
          <p:cNvSpPr txBox="1">
            <a:spLocks noChangeArrowheads="1"/>
          </p:cNvSpPr>
          <p:nvPr/>
        </p:nvSpPr>
        <p:spPr bwMode="auto">
          <a:xfrm>
            <a:off x="1447800" y="3505200"/>
            <a:ext cx="2667000" cy="156966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eaLnBrk="0" hangingPunct="0">
              <a:defRPr/>
            </a:pPr>
            <a:r>
              <a:rPr lang="en-US" sz="2400" i="1" dirty="0" err="1">
                <a:solidFill>
                  <a:srgbClr val="C00000"/>
                </a:solidFill>
                <a:latin typeface="Arial" pitchFamily="34" charset="0"/>
              </a:rPr>
              <a:t>Episkopos</a:t>
            </a:r>
            <a:r>
              <a:rPr lang="en-US" sz="2400" dirty="0">
                <a:solidFill>
                  <a:srgbClr val="C00000"/>
                </a:solidFill>
                <a:latin typeface="Arial" pitchFamily="34" charset="0"/>
              </a:rPr>
              <a:t> =</a:t>
            </a:r>
          </a:p>
          <a:p>
            <a:pPr algn="ctr" eaLnBrk="0" hangingPunct="0">
              <a:defRPr/>
            </a:pPr>
            <a:r>
              <a:rPr lang="en-US" sz="2400" i="1" dirty="0" err="1">
                <a:solidFill>
                  <a:srgbClr val="C00000"/>
                </a:solidFill>
                <a:latin typeface="Arial" pitchFamily="34" charset="0"/>
              </a:rPr>
              <a:t>Epi</a:t>
            </a:r>
            <a:r>
              <a:rPr lang="en-US" sz="2400" dirty="0">
                <a:solidFill>
                  <a:srgbClr val="C00000"/>
                </a:solidFill>
                <a:latin typeface="Arial" pitchFamily="34" charset="0"/>
              </a:rPr>
              <a:t> </a:t>
            </a:r>
            <a:r>
              <a:rPr lang="en-US" altLang="en-US" sz="2400" dirty="0">
                <a:solidFill>
                  <a:srgbClr val="C00000"/>
                </a:solidFill>
                <a:latin typeface="Arial" pitchFamily="34" charset="0"/>
              </a:rPr>
              <a:t>“</a:t>
            </a:r>
            <a:r>
              <a:rPr lang="en-US" sz="2400" dirty="0">
                <a:solidFill>
                  <a:srgbClr val="C00000"/>
                </a:solidFill>
                <a:latin typeface="Arial" pitchFamily="34" charset="0"/>
              </a:rPr>
              <a:t>over</a:t>
            </a:r>
            <a:r>
              <a:rPr lang="en-US" altLang="en-US" sz="2400" dirty="0">
                <a:solidFill>
                  <a:srgbClr val="C00000"/>
                </a:solidFill>
                <a:latin typeface="Arial" pitchFamily="34" charset="0"/>
              </a:rPr>
              <a:t>”</a:t>
            </a:r>
            <a:r>
              <a:rPr lang="en-US" sz="2400" dirty="0">
                <a:solidFill>
                  <a:srgbClr val="C00000"/>
                </a:solidFill>
                <a:latin typeface="Arial" pitchFamily="34" charset="0"/>
              </a:rPr>
              <a:t> +</a:t>
            </a:r>
          </a:p>
          <a:p>
            <a:pPr algn="ctr" eaLnBrk="0" hangingPunct="0">
              <a:defRPr/>
            </a:pPr>
            <a:r>
              <a:rPr lang="en-US" sz="2400" i="1" dirty="0" err="1">
                <a:solidFill>
                  <a:srgbClr val="C00000"/>
                </a:solidFill>
                <a:latin typeface="Arial" pitchFamily="34" charset="0"/>
              </a:rPr>
              <a:t>skopos</a:t>
            </a:r>
            <a:r>
              <a:rPr lang="en-US" sz="2400" i="1" dirty="0">
                <a:solidFill>
                  <a:srgbClr val="C00000"/>
                </a:solidFill>
                <a:latin typeface="Arial" pitchFamily="34" charset="0"/>
              </a:rPr>
              <a:t> </a:t>
            </a:r>
            <a:r>
              <a:rPr lang="en-US" altLang="en-US" sz="2400" dirty="0">
                <a:solidFill>
                  <a:srgbClr val="C00000"/>
                </a:solidFill>
                <a:latin typeface="Arial" pitchFamily="34" charset="0"/>
              </a:rPr>
              <a:t>“</a:t>
            </a:r>
            <a:r>
              <a:rPr lang="en-US" sz="2400" dirty="0">
                <a:solidFill>
                  <a:srgbClr val="C00000"/>
                </a:solidFill>
                <a:latin typeface="Arial" pitchFamily="34" charset="0"/>
              </a:rPr>
              <a:t>look</a:t>
            </a:r>
            <a:r>
              <a:rPr lang="en-US" altLang="en-US" sz="2400" dirty="0">
                <a:solidFill>
                  <a:srgbClr val="C00000"/>
                </a:solidFill>
                <a:latin typeface="Arial" pitchFamily="34" charset="0"/>
              </a:rPr>
              <a:t>”</a:t>
            </a:r>
            <a:r>
              <a:rPr lang="en-US" sz="2400" dirty="0">
                <a:solidFill>
                  <a:srgbClr val="C00000"/>
                </a:solidFill>
                <a:latin typeface="Arial" pitchFamily="34" charset="0"/>
              </a:rPr>
              <a:t> =</a:t>
            </a:r>
          </a:p>
          <a:p>
            <a:pPr algn="ctr" eaLnBrk="0" hangingPunct="0">
              <a:defRPr/>
            </a:pPr>
            <a:r>
              <a:rPr lang="en-US" altLang="en-US" sz="2400" dirty="0">
                <a:solidFill>
                  <a:srgbClr val="C00000"/>
                </a:solidFill>
                <a:latin typeface="Arial" pitchFamily="34" charset="0"/>
              </a:rPr>
              <a:t>“</a:t>
            </a:r>
            <a:r>
              <a:rPr lang="en-US" sz="2400" dirty="0">
                <a:solidFill>
                  <a:srgbClr val="C00000"/>
                </a:solidFill>
                <a:latin typeface="Arial" pitchFamily="34" charset="0"/>
              </a:rPr>
              <a:t>watch over</a:t>
            </a:r>
            <a:r>
              <a:rPr lang="en-US" altLang="en-US" sz="2400" dirty="0">
                <a:solidFill>
                  <a:srgbClr val="C00000"/>
                </a:solidFill>
                <a:latin typeface="Arial" pitchFamily="34" charset="0"/>
              </a:rPr>
              <a:t>”</a:t>
            </a:r>
            <a:endParaRPr lang="en-US" sz="2400" dirty="0">
              <a:solidFill>
                <a:srgbClr val="C00000"/>
              </a:solidFill>
              <a:latin typeface="Arial" pitchFamily="34" charset="0"/>
            </a:endParaRPr>
          </a:p>
        </p:txBody>
      </p:sp>
      <p:sp>
        <p:nvSpPr>
          <p:cNvPr id="16" name="Text Box 13"/>
          <p:cNvSpPr txBox="1">
            <a:spLocks noChangeArrowheads="1"/>
          </p:cNvSpPr>
          <p:nvPr/>
        </p:nvSpPr>
        <p:spPr bwMode="auto">
          <a:xfrm>
            <a:off x="5435600" y="3933825"/>
            <a:ext cx="1536700" cy="460375"/>
          </a:xfrm>
          <a:prstGeom prst="rect">
            <a:avLst/>
          </a:prstGeom>
          <a:noFill/>
          <a:ln w="9525">
            <a:noFill/>
            <a:miter lim="800000"/>
            <a:headEnd/>
            <a:tailEnd/>
          </a:ln>
          <a:effectLst>
            <a:outerShdw dist="35921" dir="2700000" algn="ctr" rotWithShape="0">
              <a:srgbClr val="808080">
                <a:alpha val="74997"/>
              </a:srgbClr>
            </a:outerShdw>
          </a:effectLst>
        </p:spPr>
        <p:txBody>
          <a:bodyPr wrap="none">
            <a:spAutoFit/>
          </a:bodyPr>
          <a:lstStyle/>
          <a:p>
            <a:pPr algn="ctr" eaLnBrk="0" hangingPunct="0">
              <a:defRPr/>
            </a:pPr>
            <a:r>
              <a:rPr lang="en-US" sz="2400" dirty="0">
                <a:solidFill>
                  <a:srgbClr val="00FFFF"/>
                </a:solidFill>
                <a:latin typeface="Arial" charset="0"/>
                <a:ea typeface="ＭＳ Ｐゴシック" charset="0"/>
                <a:cs typeface="ＭＳ Ｐゴシック" charset="0"/>
              </a:rPr>
              <a:t>Eph. 4:11</a:t>
            </a:r>
          </a:p>
        </p:txBody>
      </p:sp>
      <p:sp>
        <p:nvSpPr>
          <p:cNvPr id="658436" name="Text Box 4"/>
          <p:cNvSpPr txBox="1">
            <a:spLocks noChangeArrowheads="1"/>
          </p:cNvSpPr>
          <p:nvPr/>
        </p:nvSpPr>
        <p:spPr bwMode="auto">
          <a:xfrm>
            <a:off x="1436650" y="1295400"/>
            <a:ext cx="3586238" cy="830997"/>
          </a:xfrm>
          <a:prstGeom prst="rect">
            <a:avLst/>
          </a:prstGeom>
          <a:noFill/>
          <a:ln w="9525">
            <a:noFill/>
            <a:miter lim="800000"/>
            <a:headEnd/>
            <a:tailEnd/>
          </a:ln>
          <a:effectLst>
            <a:outerShdw dist="35921" dir="2700000" algn="ctr" rotWithShape="0">
              <a:srgbClr val="808080">
                <a:alpha val="74997"/>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sz="2400" i="1" dirty="0" smtClean="0">
                <a:solidFill>
                  <a:srgbClr val="C00000"/>
                </a:solidFill>
              </a:rPr>
              <a:t>Administration</a:t>
            </a:r>
            <a:br>
              <a:rPr lang="en-US" sz="2400" i="1" dirty="0" smtClean="0">
                <a:solidFill>
                  <a:srgbClr val="C00000"/>
                </a:solidFill>
              </a:rPr>
            </a:br>
            <a:r>
              <a:rPr lang="en-US" sz="2400" i="1" dirty="0" smtClean="0">
                <a:solidFill>
                  <a:srgbClr val="C00000"/>
                </a:solidFill>
              </a:rPr>
              <a:t>(Serve, care for &amp; testify)</a:t>
            </a:r>
          </a:p>
        </p:txBody>
      </p:sp>
      <p:sp>
        <p:nvSpPr>
          <p:cNvPr id="17" name="Text Box 14"/>
          <p:cNvSpPr txBox="1">
            <a:spLocks noChangeArrowheads="1"/>
          </p:cNvSpPr>
          <p:nvPr/>
        </p:nvSpPr>
        <p:spPr bwMode="auto">
          <a:xfrm>
            <a:off x="8027988" y="0"/>
            <a:ext cx="1116012" cy="461963"/>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a:defRPr/>
            </a:pPr>
            <a:r>
              <a:rPr lang="en-US" sz="2400" dirty="0">
                <a:solidFill>
                  <a:srgbClr val="FFFFFF"/>
                </a:solidFill>
                <a:latin typeface="Arial" charset="0"/>
                <a:ea typeface="ＭＳ Ｐゴシック" charset="0"/>
                <a:cs typeface="Arial" charset="0"/>
              </a:rPr>
              <a:t>236c1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36"/>
                                        </p:tgtEl>
                                        <p:attrNameLst>
                                          <p:attrName>style.visibility</p:attrName>
                                        </p:attrNameLst>
                                      </p:cBhvr>
                                      <p:to>
                                        <p:strVal val="visible"/>
                                      </p:to>
                                    </p:set>
                                    <p:anim calcmode="lin" valueType="num">
                                      <p:cBhvr>
                                        <p:cTn id="7" dur="1000" fill="hold"/>
                                        <p:tgtEl>
                                          <p:spTgt spid="658436"/>
                                        </p:tgtEl>
                                        <p:attrNameLst>
                                          <p:attrName>ppt_w</p:attrName>
                                        </p:attrNameLst>
                                      </p:cBhvr>
                                      <p:tavLst>
                                        <p:tav tm="0">
                                          <p:val>
                                            <p:strVal val="#ppt_w+.3"/>
                                          </p:val>
                                        </p:tav>
                                        <p:tav tm="100000">
                                          <p:val>
                                            <p:strVal val="#ppt_w"/>
                                          </p:val>
                                        </p:tav>
                                      </p:tavLst>
                                    </p:anim>
                                    <p:anim calcmode="lin" valueType="num">
                                      <p:cBhvr>
                                        <p:cTn id="8" dur="1000" fill="hold"/>
                                        <p:tgtEl>
                                          <p:spTgt spid="658436"/>
                                        </p:tgtEl>
                                        <p:attrNameLst>
                                          <p:attrName>ppt_h</p:attrName>
                                        </p:attrNameLst>
                                      </p:cBhvr>
                                      <p:tavLst>
                                        <p:tav tm="0">
                                          <p:val>
                                            <p:strVal val="#ppt_h"/>
                                          </p:val>
                                        </p:tav>
                                        <p:tav tm="100000">
                                          <p:val>
                                            <p:strVal val="#ppt_h"/>
                                          </p:val>
                                        </p:tav>
                                      </p:tavLst>
                                    </p:anim>
                                    <p:animEffect transition="in" filter="fade">
                                      <p:cBhvr>
                                        <p:cTn id="9" dur="1000"/>
                                        <p:tgtEl>
                                          <p:spTgt spid="658436"/>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35"/>
                                        </p:tgtEl>
                                        <p:attrNameLst>
                                          <p:attrName>style.visibility</p:attrName>
                                        </p:attrNameLst>
                                      </p:cBhvr>
                                      <p:to>
                                        <p:strVal val="visible"/>
                                      </p:to>
                                    </p:set>
                                    <p:anim calcmode="lin" valueType="num">
                                      <p:cBhvr>
                                        <p:cTn id="13" dur="1000" fill="hold"/>
                                        <p:tgtEl>
                                          <p:spTgt spid="658435"/>
                                        </p:tgtEl>
                                        <p:attrNameLst>
                                          <p:attrName>ppt_w</p:attrName>
                                        </p:attrNameLst>
                                      </p:cBhvr>
                                      <p:tavLst>
                                        <p:tav tm="0">
                                          <p:val>
                                            <p:strVal val="#ppt_w+.3"/>
                                          </p:val>
                                        </p:tav>
                                        <p:tav tm="100000">
                                          <p:val>
                                            <p:strVal val="#ppt_w"/>
                                          </p:val>
                                        </p:tav>
                                      </p:tavLst>
                                    </p:anim>
                                    <p:anim calcmode="lin" valueType="num">
                                      <p:cBhvr>
                                        <p:cTn id="14" dur="1000" fill="hold"/>
                                        <p:tgtEl>
                                          <p:spTgt spid="658435"/>
                                        </p:tgtEl>
                                        <p:attrNameLst>
                                          <p:attrName>ppt_h</p:attrName>
                                        </p:attrNameLst>
                                      </p:cBhvr>
                                      <p:tavLst>
                                        <p:tav tm="0">
                                          <p:val>
                                            <p:strVal val="#ppt_h"/>
                                          </p:val>
                                        </p:tav>
                                        <p:tav tm="100000">
                                          <p:val>
                                            <p:strVal val="#ppt_h"/>
                                          </p:val>
                                        </p:tav>
                                      </p:tavLst>
                                    </p:anim>
                                    <p:animEffect transition="in" filter="fade">
                                      <p:cBhvr>
                                        <p:cTn id="15" dur="1000"/>
                                        <p:tgtEl>
                                          <p:spTgt spid="658435"/>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4"/>
                                        </p:tgtEl>
                                        <p:attrNameLst>
                                          <p:attrName>style.visibility</p:attrName>
                                        </p:attrNameLst>
                                      </p:cBhvr>
                                      <p:to>
                                        <p:strVal val="visible"/>
                                      </p:to>
                                    </p:set>
                                    <p:anim calcmode="lin" valueType="num">
                                      <p:cBhvr>
                                        <p:cTn id="19" dur="1000" fill="hold"/>
                                        <p:tgtEl>
                                          <p:spTgt spid="658444"/>
                                        </p:tgtEl>
                                        <p:attrNameLst>
                                          <p:attrName>ppt_w</p:attrName>
                                        </p:attrNameLst>
                                      </p:cBhvr>
                                      <p:tavLst>
                                        <p:tav tm="0">
                                          <p:val>
                                            <p:strVal val="#ppt_w+.3"/>
                                          </p:val>
                                        </p:tav>
                                        <p:tav tm="100000">
                                          <p:val>
                                            <p:strVal val="#ppt_w"/>
                                          </p:val>
                                        </p:tav>
                                      </p:tavLst>
                                    </p:anim>
                                    <p:anim calcmode="lin" valueType="num">
                                      <p:cBhvr>
                                        <p:cTn id="20" dur="1000" fill="hold"/>
                                        <p:tgtEl>
                                          <p:spTgt spid="658444"/>
                                        </p:tgtEl>
                                        <p:attrNameLst>
                                          <p:attrName>ppt_h</p:attrName>
                                        </p:attrNameLst>
                                      </p:cBhvr>
                                      <p:tavLst>
                                        <p:tav tm="0">
                                          <p:val>
                                            <p:strVal val="#ppt_h"/>
                                          </p:val>
                                        </p:tav>
                                        <p:tav tm="100000">
                                          <p:val>
                                            <p:strVal val="#ppt_h"/>
                                          </p:val>
                                        </p:tav>
                                      </p:tavLst>
                                    </p:anim>
                                    <p:animEffect transition="in" filter="fade">
                                      <p:cBhvr>
                                        <p:cTn id="21" dur="1000"/>
                                        <p:tgtEl>
                                          <p:spTgt spid="658444"/>
                                        </p:tgtEl>
                                      </p:cBhvr>
                                    </p:animEffect>
                                  </p:childTnLst>
                                </p:cTn>
                              </p:par>
                            </p:childTnLst>
                          </p:cTn>
                        </p:par>
                        <p:par>
                          <p:cTn id="22" fill="hold" nodeType="afterGroup">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658446"/>
                                        </p:tgtEl>
                                        <p:attrNameLst>
                                          <p:attrName>style.visibility</p:attrName>
                                        </p:attrNameLst>
                                      </p:cBhvr>
                                      <p:to>
                                        <p:strVal val="visible"/>
                                      </p:to>
                                    </p:set>
                                    <p:anim calcmode="lin" valueType="num">
                                      <p:cBhvr>
                                        <p:cTn id="25" dur="1000" fill="hold"/>
                                        <p:tgtEl>
                                          <p:spTgt spid="658446"/>
                                        </p:tgtEl>
                                        <p:attrNameLst>
                                          <p:attrName>ppt_w</p:attrName>
                                        </p:attrNameLst>
                                      </p:cBhvr>
                                      <p:tavLst>
                                        <p:tav tm="0">
                                          <p:val>
                                            <p:strVal val="#ppt_w+.3"/>
                                          </p:val>
                                        </p:tav>
                                        <p:tav tm="100000">
                                          <p:val>
                                            <p:strVal val="#ppt_w"/>
                                          </p:val>
                                        </p:tav>
                                      </p:tavLst>
                                    </p:anim>
                                    <p:anim calcmode="lin" valueType="num">
                                      <p:cBhvr>
                                        <p:cTn id="26" dur="1000" fill="hold"/>
                                        <p:tgtEl>
                                          <p:spTgt spid="658446"/>
                                        </p:tgtEl>
                                        <p:attrNameLst>
                                          <p:attrName>ppt_h</p:attrName>
                                        </p:attrNameLst>
                                      </p:cBhvr>
                                      <p:tavLst>
                                        <p:tav tm="0">
                                          <p:val>
                                            <p:strVal val="#ppt_h"/>
                                          </p:val>
                                        </p:tav>
                                        <p:tav tm="100000">
                                          <p:val>
                                            <p:strVal val="#ppt_h"/>
                                          </p:val>
                                        </p:tav>
                                      </p:tavLst>
                                    </p:anim>
                                    <p:animEffect transition="in" filter="fade">
                                      <p:cBhvr>
                                        <p:cTn id="27" dur="1000"/>
                                        <p:tgtEl>
                                          <p:spTgt spid="6584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658439"/>
                                        </p:tgtEl>
                                        <p:attrNameLst>
                                          <p:attrName>style.visibility</p:attrName>
                                        </p:attrNameLst>
                                      </p:cBhvr>
                                      <p:to>
                                        <p:strVal val="visible"/>
                                      </p:to>
                                    </p:set>
                                    <p:anim calcmode="lin" valueType="num">
                                      <p:cBhvr>
                                        <p:cTn id="32" dur="1000" fill="hold"/>
                                        <p:tgtEl>
                                          <p:spTgt spid="658439"/>
                                        </p:tgtEl>
                                        <p:attrNameLst>
                                          <p:attrName>ppt_w</p:attrName>
                                        </p:attrNameLst>
                                      </p:cBhvr>
                                      <p:tavLst>
                                        <p:tav tm="0">
                                          <p:val>
                                            <p:strVal val="#ppt_w+.3"/>
                                          </p:val>
                                        </p:tav>
                                        <p:tav tm="100000">
                                          <p:val>
                                            <p:strVal val="#ppt_w"/>
                                          </p:val>
                                        </p:tav>
                                      </p:tavLst>
                                    </p:anim>
                                    <p:anim calcmode="lin" valueType="num">
                                      <p:cBhvr>
                                        <p:cTn id="33" dur="1000" fill="hold"/>
                                        <p:tgtEl>
                                          <p:spTgt spid="658439"/>
                                        </p:tgtEl>
                                        <p:attrNameLst>
                                          <p:attrName>ppt_h</p:attrName>
                                        </p:attrNameLst>
                                      </p:cBhvr>
                                      <p:tavLst>
                                        <p:tav tm="0">
                                          <p:val>
                                            <p:strVal val="#ppt_h"/>
                                          </p:val>
                                        </p:tav>
                                        <p:tav tm="100000">
                                          <p:val>
                                            <p:strVal val="#ppt_h"/>
                                          </p:val>
                                        </p:tav>
                                      </p:tavLst>
                                    </p:anim>
                                    <p:animEffect transition="in" filter="fade">
                                      <p:cBhvr>
                                        <p:cTn id="34" dur="1000"/>
                                        <p:tgtEl>
                                          <p:spTgt spid="658439"/>
                                        </p:tgtEl>
                                      </p:cBhvr>
                                    </p:animEffect>
                                  </p:childTnLst>
                                </p:cTn>
                              </p:par>
                            </p:childTnLst>
                          </p:cTn>
                        </p:par>
                        <p:par>
                          <p:cTn id="35" fill="hold" nodeType="afterGroup">
                            <p:stCondLst>
                              <p:cond delay="1000"/>
                            </p:stCondLst>
                            <p:childTnLst>
                              <p:par>
                                <p:cTn id="36" presetID="50" presetClass="entr" presetSubtype="0" decel="100000" fill="hold" grpId="0" nodeType="afterEffect">
                                  <p:stCondLst>
                                    <p:cond delay="0"/>
                                  </p:stCondLst>
                                  <p:childTnLst>
                                    <p:set>
                                      <p:cBhvr>
                                        <p:cTn id="37" dur="1" fill="hold">
                                          <p:stCondLst>
                                            <p:cond delay="0"/>
                                          </p:stCondLst>
                                        </p:cTn>
                                        <p:tgtEl>
                                          <p:spTgt spid="658438"/>
                                        </p:tgtEl>
                                        <p:attrNameLst>
                                          <p:attrName>style.visibility</p:attrName>
                                        </p:attrNameLst>
                                      </p:cBhvr>
                                      <p:to>
                                        <p:strVal val="visible"/>
                                      </p:to>
                                    </p:set>
                                    <p:anim calcmode="lin" valueType="num">
                                      <p:cBhvr>
                                        <p:cTn id="38" dur="1000" fill="hold"/>
                                        <p:tgtEl>
                                          <p:spTgt spid="658438"/>
                                        </p:tgtEl>
                                        <p:attrNameLst>
                                          <p:attrName>ppt_w</p:attrName>
                                        </p:attrNameLst>
                                      </p:cBhvr>
                                      <p:tavLst>
                                        <p:tav tm="0">
                                          <p:val>
                                            <p:strVal val="#ppt_w+.3"/>
                                          </p:val>
                                        </p:tav>
                                        <p:tav tm="100000">
                                          <p:val>
                                            <p:strVal val="#ppt_w"/>
                                          </p:val>
                                        </p:tav>
                                      </p:tavLst>
                                    </p:anim>
                                    <p:anim calcmode="lin" valueType="num">
                                      <p:cBhvr>
                                        <p:cTn id="39" dur="1000" fill="hold"/>
                                        <p:tgtEl>
                                          <p:spTgt spid="658438"/>
                                        </p:tgtEl>
                                        <p:attrNameLst>
                                          <p:attrName>ppt_h</p:attrName>
                                        </p:attrNameLst>
                                      </p:cBhvr>
                                      <p:tavLst>
                                        <p:tav tm="0">
                                          <p:val>
                                            <p:strVal val="#ppt_h"/>
                                          </p:val>
                                        </p:tav>
                                        <p:tav tm="100000">
                                          <p:val>
                                            <p:strVal val="#ppt_h"/>
                                          </p:val>
                                        </p:tav>
                                      </p:tavLst>
                                    </p:anim>
                                    <p:animEffect transition="in" filter="fade">
                                      <p:cBhvr>
                                        <p:cTn id="40" dur="1000"/>
                                        <p:tgtEl>
                                          <p:spTgt spid="658438"/>
                                        </p:tgtEl>
                                      </p:cBhvr>
                                    </p:animEffect>
                                  </p:childTnLst>
                                </p:cTn>
                              </p:par>
                            </p:childTnLst>
                          </p:cTn>
                        </p:par>
                        <p:par>
                          <p:cTn id="41" fill="hold" nodeType="afterGroup">
                            <p:stCondLst>
                              <p:cond delay="2000"/>
                            </p:stCondLst>
                            <p:childTnLst>
                              <p:par>
                                <p:cTn id="42" presetID="50" presetClass="entr" presetSubtype="0" decel="100000" fill="hold" grpId="0" nodeType="afterEffect">
                                  <p:stCondLst>
                                    <p:cond delay="0"/>
                                  </p:stCondLst>
                                  <p:childTnLst>
                                    <p:set>
                                      <p:cBhvr>
                                        <p:cTn id="43" dur="1" fill="hold">
                                          <p:stCondLst>
                                            <p:cond delay="0"/>
                                          </p:stCondLst>
                                        </p:cTn>
                                        <p:tgtEl>
                                          <p:spTgt spid="658440"/>
                                        </p:tgtEl>
                                        <p:attrNameLst>
                                          <p:attrName>style.visibility</p:attrName>
                                        </p:attrNameLst>
                                      </p:cBhvr>
                                      <p:to>
                                        <p:strVal val="visible"/>
                                      </p:to>
                                    </p:set>
                                    <p:anim calcmode="lin" valueType="num">
                                      <p:cBhvr>
                                        <p:cTn id="44" dur="1000" fill="hold"/>
                                        <p:tgtEl>
                                          <p:spTgt spid="658440"/>
                                        </p:tgtEl>
                                        <p:attrNameLst>
                                          <p:attrName>ppt_w</p:attrName>
                                        </p:attrNameLst>
                                      </p:cBhvr>
                                      <p:tavLst>
                                        <p:tav tm="0">
                                          <p:val>
                                            <p:strVal val="#ppt_w+.3"/>
                                          </p:val>
                                        </p:tav>
                                        <p:tav tm="100000">
                                          <p:val>
                                            <p:strVal val="#ppt_w"/>
                                          </p:val>
                                        </p:tav>
                                      </p:tavLst>
                                    </p:anim>
                                    <p:anim calcmode="lin" valueType="num">
                                      <p:cBhvr>
                                        <p:cTn id="45" dur="1000" fill="hold"/>
                                        <p:tgtEl>
                                          <p:spTgt spid="658440"/>
                                        </p:tgtEl>
                                        <p:attrNameLst>
                                          <p:attrName>ppt_h</p:attrName>
                                        </p:attrNameLst>
                                      </p:cBhvr>
                                      <p:tavLst>
                                        <p:tav tm="0">
                                          <p:val>
                                            <p:strVal val="#ppt_h"/>
                                          </p:val>
                                        </p:tav>
                                        <p:tav tm="100000">
                                          <p:val>
                                            <p:strVal val="#ppt_h"/>
                                          </p:val>
                                        </p:tav>
                                      </p:tavLst>
                                    </p:anim>
                                    <p:animEffect transition="in" filter="fade">
                                      <p:cBhvr>
                                        <p:cTn id="46" dur="1000"/>
                                        <p:tgtEl>
                                          <p:spTgt spid="65844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658442"/>
                                        </p:tgtEl>
                                        <p:attrNameLst>
                                          <p:attrName>style.visibility</p:attrName>
                                        </p:attrNameLst>
                                      </p:cBhvr>
                                      <p:to>
                                        <p:strVal val="visible"/>
                                      </p:to>
                                    </p:set>
                                    <p:anim calcmode="lin" valueType="num">
                                      <p:cBhvr>
                                        <p:cTn id="51" dur="1000" fill="hold"/>
                                        <p:tgtEl>
                                          <p:spTgt spid="658442"/>
                                        </p:tgtEl>
                                        <p:attrNameLst>
                                          <p:attrName>ppt_w</p:attrName>
                                        </p:attrNameLst>
                                      </p:cBhvr>
                                      <p:tavLst>
                                        <p:tav tm="0">
                                          <p:val>
                                            <p:strVal val="#ppt_w+.3"/>
                                          </p:val>
                                        </p:tav>
                                        <p:tav tm="100000">
                                          <p:val>
                                            <p:strVal val="#ppt_w"/>
                                          </p:val>
                                        </p:tav>
                                      </p:tavLst>
                                    </p:anim>
                                    <p:anim calcmode="lin" valueType="num">
                                      <p:cBhvr>
                                        <p:cTn id="52" dur="1000" fill="hold"/>
                                        <p:tgtEl>
                                          <p:spTgt spid="658442"/>
                                        </p:tgtEl>
                                        <p:attrNameLst>
                                          <p:attrName>ppt_h</p:attrName>
                                        </p:attrNameLst>
                                      </p:cBhvr>
                                      <p:tavLst>
                                        <p:tav tm="0">
                                          <p:val>
                                            <p:strVal val="#ppt_h"/>
                                          </p:val>
                                        </p:tav>
                                        <p:tav tm="100000">
                                          <p:val>
                                            <p:strVal val="#ppt_h"/>
                                          </p:val>
                                        </p:tav>
                                      </p:tavLst>
                                    </p:anim>
                                    <p:animEffect transition="in" filter="fade">
                                      <p:cBhvr>
                                        <p:cTn id="53" dur="1000"/>
                                        <p:tgtEl>
                                          <p:spTgt spid="658442"/>
                                        </p:tgtEl>
                                      </p:cBhvr>
                                    </p:animEffect>
                                  </p:childTnLst>
                                </p:cTn>
                              </p:par>
                            </p:childTnLst>
                          </p:cTn>
                        </p:par>
                        <p:par>
                          <p:cTn id="54" fill="hold" nodeType="afterGroup">
                            <p:stCondLst>
                              <p:cond delay="1000"/>
                            </p:stCondLst>
                            <p:childTnLst>
                              <p:par>
                                <p:cTn id="55" presetID="50" presetClass="entr" presetSubtype="0" decel="100000" fill="hold" grpId="0" nodeType="afterEffect">
                                  <p:stCondLst>
                                    <p:cond delay="0"/>
                                  </p:stCondLst>
                                  <p:childTnLst>
                                    <p:set>
                                      <p:cBhvr>
                                        <p:cTn id="56" dur="1" fill="hold">
                                          <p:stCondLst>
                                            <p:cond delay="0"/>
                                          </p:stCondLst>
                                        </p:cTn>
                                        <p:tgtEl>
                                          <p:spTgt spid="658441"/>
                                        </p:tgtEl>
                                        <p:attrNameLst>
                                          <p:attrName>style.visibility</p:attrName>
                                        </p:attrNameLst>
                                      </p:cBhvr>
                                      <p:to>
                                        <p:strVal val="visible"/>
                                      </p:to>
                                    </p:set>
                                    <p:anim calcmode="lin" valueType="num">
                                      <p:cBhvr>
                                        <p:cTn id="57" dur="1000" fill="hold"/>
                                        <p:tgtEl>
                                          <p:spTgt spid="658441"/>
                                        </p:tgtEl>
                                        <p:attrNameLst>
                                          <p:attrName>ppt_w</p:attrName>
                                        </p:attrNameLst>
                                      </p:cBhvr>
                                      <p:tavLst>
                                        <p:tav tm="0">
                                          <p:val>
                                            <p:strVal val="#ppt_w+.3"/>
                                          </p:val>
                                        </p:tav>
                                        <p:tav tm="100000">
                                          <p:val>
                                            <p:strVal val="#ppt_w"/>
                                          </p:val>
                                        </p:tav>
                                      </p:tavLst>
                                    </p:anim>
                                    <p:anim calcmode="lin" valueType="num">
                                      <p:cBhvr>
                                        <p:cTn id="58" dur="1000" fill="hold"/>
                                        <p:tgtEl>
                                          <p:spTgt spid="658441"/>
                                        </p:tgtEl>
                                        <p:attrNameLst>
                                          <p:attrName>ppt_h</p:attrName>
                                        </p:attrNameLst>
                                      </p:cBhvr>
                                      <p:tavLst>
                                        <p:tav tm="0">
                                          <p:val>
                                            <p:strVal val="#ppt_h"/>
                                          </p:val>
                                        </p:tav>
                                        <p:tav tm="100000">
                                          <p:val>
                                            <p:strVal val="#ppt_h"/>
                                          </p:val>
                                        </p:tav>
                                      </p:tavLst>
                                    </p:anim>
                                    <p:animEffect transition="in" filter="fade">
                                      <p:cBhvr>
                                        <p:cTn id="59" dur="1000"/>
                                        <p:tgtEl>
                                          <p:spTgt spid="658441"/>
                                        </p:tgtEl>
                                      </p:cBhvr>
                                    </p:animEffect>
                                  </p:childTnLst>
                                </p:cTn>
                              </p:par>
                            </p:childTnLst>
                          </p:cTn>
                        </p:par>
                        <p:par>
                          <p:cTn id="60" fill="hold" nodeType="afterGroup">
                            <p:stCondLst>
                              <p:cond delay="2000"/>
                            </p:stCondLst>
                            <p:childTnLst>
                              <p:par>
                                <p:cTn id="61" presetID="50" presetClass="entr" presetSubtype="0" decel="100000" fill="hold" grpId="0" nodeType="afterEffect">
                                  <p:stCondLst>
                                    <p:cond delay="0"/>
                                  </p:stCondLst>
                                  <p:childTnLst>
                                    <p:set>
                                      <p:cBhvr>
                                        <p:cTn id="62" dur="1" fill="hold">
                                          <p:stCondLst>
                                            <p:cond delay="0"/>
                                          </p:stCondLst>
                                        </p:cTn>
                                        <p:tgtEl>
                                          <p:spTgt spid="658445"/>
                                        </p:tgtEl>
                                        <p:attrNameLst>
                                          <p:attrName>style.visibility</p:attrName>
                                        </p:attrNameLst>
                                      </p:cBhvr>
                                      <p:to>
                                        <p:strVal val="visible"/>
                                      </p:to>
                                    </p:set>
                                    <p:anim calcmode="lin" valueType="num">
                                      <p:cBhvr>
                                        <p:cTn id="63" dur="1000" fill="hold"/>
                                        <p:tgtEl>
                                          <p:spTgt spid="658445"/>
                                        </p:tgtEl>
                                        <p:attrNameLst>
                                          <p:attrName>ppt_w</p:attrName>
                                        </p:attrNameLst>
                                      </p:cBhvr>
                                      <p:tavLst>
                                        <p:tav tm="0">
                                          <p:val>
                                            <p:strVal val="#ppt_w+.3"/>
                                          </p:val>
                                        </p:tav>
                                        <p:tav tm="100000">
                                          <p:val>
                                            <p:strVal val="#ppt_w"/>
                                          </p:val>
                                        </p:tav>
                                      </p:tavLst>
                                    </p:anim>
                                    <p:anim calcmode="lin" valueType="num">
                                      <p:cBhvr>
                                        <p:cTn id="64" dur="1000" fill="hold"/>
                                        <p:tgtEl>
                                          <p:spTgt spid="658445"/>
                                        </p:tgtEl>
                                        <p:attrNameLst>
                                          <p:attrName>ppt_h</p:attrName>
                                        </p:attrNameLst>
                                      </p:cBhvr>
                                      <p:tavLst>
                                        <p:tav tm="0">
                                          <p:val>
                                            <p:strVal val="#ppt_h"/>
                                          </p:val>
                                        </p:tav>
                                        <p:tav tm="100000">
                                          <p:val>
                                            <p:strVal val="#ppt_h"/>
                                          </p:val>
                                        </p:tav>
                                      </p:tavLst>
                                    </p:anim>
                                    <p:animEffect transition="in" filter="fade">
                                      <p:cBhvr>
                                        <p:cTn id="65" dur="1000"/>
                                        <p:tgtEl>
                                          <p:spTgt spid="65844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658443"/>
                                        </p:tgtEl>
                                        <p:attrNameLst>
                                          <p:attrName>style.visibility</p:attrName>
                                        </p:attrNameLst>
                                      </p:cBhvr>
                                      <p:to>
                                        <p:strVal val="visible"/>
                                      </p:to>
                                    </p:set>
                                    <p:anim calcmode="lin" valueType="num">
                                      <p:cBhvr>
                                        <p:cTn id="70" dur="1000" fill="hold"/>
                                        <p:tgtEl>
                                          <p:spTgt spid="658443"/>
                                        </p:tgtEl>
                                        <p:attrNameLst>
                                          <p:attrName>ppt_w</p:attrName>
                                        </p:attrNameLst>
                                      </p:cBhvr>
                                      <p:tavLst>
                                        <p:tav tm="0">
                                          <p:val>
                                            <p:strVal val="#ppt_w+.3"/>
                                          </p:val>
                                        </p:tav>
                                        <p:tav tm="100000">
                                          <p:val>
                                            <p:strVal val="#ppt_w"/>
                                          </p:val>
                                        </p:tav>
                                      </p:tavLst>
                                    </p:anim>
                                    <p:anim calcmode="lin" valueType="num">
                                      <p:cBhvr>
                                        <p:cTn id="71" dur="1000" fill="hold"/>
                                        <p:tgtEl>
                                          <p:spTgt spid="658443"/>
                                        </p:tgtEl>
                                        <p:attrNameLst>
                                          <p:attrName>ppt_h</p:attrName>
                                        </p:attrNameLst>
                                      </p:cBhvr>
                                      <p:tavLst>
                                        <p:tav tm="0">
                                          <p:val>
                                            <p:strVal val="#ppt_h"/>
                                          </p:val>
                                        </p:tav>
                                        <p:tav tm="100000">
                                          <p:val>
                                            <p:strVal val="#ppt_h"/>
                                          </p:val>
                                        </p:tav>
                                      </p:tavLst>
                                    </p:anim>
                                    <p:animEffect transition="in" filter="fade">
                                      <p:cBhvr>
                                        <p:cTn id="72" dur="1000"/>
                                        <p:tgtEl>
                                          <p:spTgt spid="658443"/>
                                        </p:tgtEl>
                                      </p:cBhvr>
                                    </p:animEffect>
                                  </p:childTnLst>
                                </p:cTn>
                              </p:par>
                            </p:childTnLst>
                          </p:cTn>
                        </p:par>
                        <p:par>
                          <p:cTn id="73" fill="hold" nodeType="afterGroup">
                            <p:stCondLst>
                              <p:cond delay="1000"/>
                            </p:stCondLst>
                            <p:childTnLst>
                              <p:par>
                                <p:cTn id="74" presetID="50" presetClass="entr" presetSubtype="0" decel="100000"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1000" fill="hold"/>
                                        <p:tgtEl>
                                          <p:spTgt spid="16"/>
                                        </p:tgtEl>
                                        <p:attrNameLst>
                                          <p:attrName>ppt_w</p:attrName>
                                        </p:attrNameLst>
                                      </p:cBhvr>
                                      <p:tavLst>
                                        <p:tav tm="0">
                                          <p:val>
                                            <p:strVal val="#ppt_w+.3"/>
                                          </p:val>
                                        </p:tav>
                                        <p:tav tm="100000">
                                          <p:val>
                                            <p:strVal val="#ppt_w"/>
                                          </p:val>
                                        </p:tav>
                                      </p:tavLst>
                                    </p:anim>
                                    <p:anim calcmode="lin" valueType="num">
                                      <p:cBhvr>
                                        <p:cTn id="77" dur="1000" fill="hold"/>
                                        <p:tgtEl>
                                          <p:spTgt spid="16"/>
                                        </p:tgtEl>
                                        <p:attrNameLst>
                                          <p:attrName>ppt_h</p:attrName>
                                        </p:attrNameLst>
                                      </p:cBhvr>
                                      <p:tavLst>
                                        <p:tav tm="0">
                                          <p:val>
                                            <p:strVal val="#ppt_h"/>
                                          </p:val>
                                        </p:tav>
                                        <p:tav tm="100000">
                                          <p:val>
                                            <p:strVal val="#ppt_h"/>
                                          </p:val>
                                        </p:tav>
                                      </p:tavLst>
                                    </p:anim>
                                    <p:animEffect transition="in" filter="fade">
                                      <p:cBhvr>
                                        <p:cTn id="7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animBg="1"/>
      <p:bldP spid="658438" grpId="0" animBg="1"/>
      <p:bldP spid="658439" grpId="0"/>
      <p:bldP spid="658440" grpId="0"/>
      <p:bldP spid="658441" grpId="0" animBg="1"/>
      <p:bldP spid="658442" grpId="0"/>
      <p:bldP spid="658443" grpId="0"/>
      <p:bldP spid="658444" grpId="0"/>
      <p:bldP spid="658445" grpId="0"/>
      <p:bldP spid="658446" grpId="0"/>
      <p:bldP spid="16" grpId="0"/>
      <p:bldP spid="65843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0" y="0"/>
            <a:ext cx="7740650" cy="838200"/>
          </a:xfrm>
          <a:solidFill>
            <a:srgbClr val="000000"/>
          </a:solidFill>
        </p:spPr>
        <p:txBody>
          <a:bodyPr>
            <a:normAutofit fontScale="90000"/>
          </a:bodyPr>
          <a:lstStyle/>
          <a:p>
            <a:pPr marL="265113" algn="l" eaLnBrk="1" hangingPunct="1"/>
            <a:r>
              <a:rPr kumimoji="0" lang="en-US" altLang="zh-CN" sz="5400" b="1" dirty="0" smtClean="0">
                <a:solidFill>
                  <a:schemeClr val="accent4">
                    <a:lumMod val="60000"/>
                    <a:lumOff val="40000"/>
                  </a:schemeClr>
                </a:solidFill>
                <a:ea typeface="SimSun" pitchFamily="2" charset="-122"/>
              </a:rPr>
              <a:t>Shared Leadership</a:t>
            </a:r>
            <a:endParaRPr kumimoji="0" lang="en-US" b="1" dirty="0" smtClean="0">
              <a:solidFill>
                <a:schemeClr val="accent4">
                  <a:lumMod val="60000"/>
                  <a:lumOff val="40000"/>
                </a:schemeClr>
              </a:solidFill>
              <a:ea typeface="SimSun" pitchFamily="2" charset="-122"/>
            </a:endParaRPr>
          </a:p>
        </p:txBody>
      </p:sp>
      <p:sp>
        <p:nvSpPr>
          <p:cNvPr id="361475" name="Rectangle 3"/>
          <p:cNvSpPr>
            <a:spLocks noChangeArrowheads="1"/>
          </p:cNvSpPr>
          <p:nvPr/>
        </p:nvSpPr>
        <p:spPr bwMode="auto">
          <a:xfrm>
            <a:off x="4953000" y="3021013"/>
            <a:ext cx="2876550" cy="579437"/>
          </a:xfrm>
          <a:prstGeom prst="rect">
            <a:avLst/>
          </a:prstGeom>
          <a:noFill/>
          <a:ln w="9525">
            <a:noFill/>
            <a:miter lim="800000"/>
            <a:headEnd/>
            <a:tailEnd/>
          </a:ln>
        </p:spPr>
        <p:txBody>
          <a:bodyPr wrap="none">
            <a:spAutoFit/>
          </a:bodyPr>
          <a:lstStyle/>
          <a:p>
            <a:pPr lvl="1">
              <a:spcBef>
                <a:spcPct val="20000"/>
              </a:spcBef>
              <a:buClr>
                <a:srgbClr val="FFFF99"/>
              </a:buClr>
            </a:pPr>
            <a:r>
              <a:rPr lang="en-US" altLang="zh-CN" sz="3200">
                <a:solidFill>
                  <a:srgbClr val="FFFFFF"/>
                </a:solidFill>
                <a:latin typeface="Arial" pitchFamily="34" charset="0"/>
                <a:ea typeface="SimSun" pitchFamily="2" charset="-122"/>
              </a:rPr>
              <a:t>But Many…</a:t>
            </a:r>
            <a:endParaRPr lang="en-US" sz="3200">
              <a:solidFill>
                <a:srgbClr val="FFFFFF"/>
              </a:solidFill>
              <a:latin typeface="Arial" pitchFamily="34" charset="0"/>
              <a:ea typeface="SimSun" pitchFamily="2" charset="-122"/>
            </a:endParaRPr>
          </a:p>
        </p:txBody>
      </p:sp>
      <p:pic>
        <p:nvPicPr>
          <p:cNvPr id="361476" name="Picture 4"/>
          <p:cNvPicPr>
            <a:picLocks noChangeAspect="1" noChangeArrowheads="1"/>
          </p:cNvPicPr>
          <p:nvPr/>
        </p:nvPicPr>
        <p:blipFill>
          <a:blip r:embed="rId3" cstate="print"/>
          <a:srcRect l="5949" r="39330" b="65555"/>
          <a:stretch>
            <a:fillRect/>
          </a:stretch>
        </p:blipFill>
        <p:spPr bwMode="auto">
          <a:xfrm>
            <a:off x="762000" y="3886200"/>
            <a:ext cx="2438400" cy="2362200"/>
          </a:xfrm>
          <a:prstGeom prst="rect">
            <a:avLst/>
          </a:prstGeom>
          <a:noFill/>
          <a:ln w="9525">
            <a:noFill/>
            <a:miter lim="800000"/>
            <a:headEnd/>
            <a:tailEnd/>
          </a:ln>
        </p:spPr>
      </p:pic>
      <p:sp>
        <p:nvSpPr>
          <p:cNvPr id="361477" name="Rectangle 5"/>
          <p:cNvSpPr>
            <a:spLocks noChangeArrowheads="1"/>
          </p:cNvSpPr>
          <p:nvPr/>
        </p:nvSpPr>
        <p:spPr bwMode="auto">
          <a:xfrm>
            <a:off x="228600" y="2819400"/>
            <a:ext cx="3124200" cy="1066800"/>
          </a:xfrm>
          <a:prstGeom prst="rect">
            <a:avLst/>
          </a:prstGeom>
          <a:noFill/>
          <a:ln w="9525">
            <a:noFill/>
            <a:miter lim="800000"/>
            <a:headEnd/>
            <a:tailEnd/>
          </a:ln>
        </p:spPr>
        <p:txBody>
          <a:bodyPr>
            <a:spAutoFit/>
          </a:bodyPr>
          <a:lstStyle/>
          <a:p>
            <a:pPr lvl="1">
              <a:spcBef>
                <a:spcPct val="20000"/>
              </a:spcBef>
              <a:buClr>
                <a:srgbClr val="FFFF99"/>
              </a:buClr>
            </a:pPr>
            <a:r>
              <a:rPr lang="en-US" altLang="zh-CN" sz="3200">
                <a:solidFill>
                  <a:srgbClr val="FFFFFF"/>
                </a:solidFill>
                <a:latin typeface="Arial" pitchFamily="34" charset="0"/>
                <a:ea typeface="SimSun" pitchFamily="2" charset="-122"/>
              </a:rPr>
              <a:t>Not One Elder…</a:t>
            </a:r>
            <a:endParaRPr lang="en-US" sz="3200">
              <a:solidFill>
                <a:srgbClr val="FFFFFF"/>
              </a:solidFill>
              <a:latin typeface="Arial" pitchFamily="34" charset="0"/>
              <a:ea typeface="SimSun" pitchFamily="2" charset="-122"/>
            </a:endParaRPr>
          </a:p>
        </p:txBody>
      </p:sp>
      <p:sp>
        <p:nvSpPr>
          <p:cNvPr id="361478" name="Rectangle 6"/>
          <p:cNvSpPr>
            <a:spLocks noChangeArrowheads="1"/>
          </p:cNvSpPr>
          <p:nvPr/>
        </p:nvSpPr>
        <p:spPr bwMode="auto">
          <a:xfrm>
            <a:off x="2328863" y="1981200"/>
            <a:ext cx="2547937" cy="914400"/>
          </a:xfrm>
          <a:prstGeom prst="rect">
            <a:avLst/>
          </a:prstGeom>
          <a:noFill/>
          <a:ln w="9525">
            <a:noFill/>
            <a:miter lim="800000"/>
            <a:headEnd/>
            <a:tailEnd/>
          </a:ln>
        </p:spPr>
        <p:txBody>
          <a:bodyPr wrap="none">
            <a:spAutoFit/>
          </a:bodyPr>
          <a:lstStyle/>
          <a:p>
            <a:r>
              <a:rPr lang="en-US" altLang="zh-CN" sz="5400" b="0" dirty="0">
                <a:solidFill>
                  <a:srgbClr val="FFC000"/>
                </a:solidFill>
                <a:latin typeface="Helvetica" pitchFamily="-84" charset="0"/>
                <a:ea typeface="SimSun" pitchFamily="2" charset="-122"/>
              </a:rPr>
              <a:t>plurality</a:t>
            </a:r>
            <a:endParaRPr lang="en-US" sz="5400" b="0" dirty="0">
              <a:solidFill>
                <a:srgbClr val="FFC000"/>
              </a:solidFill>
              <a:latin typeface="Helvetica" pitchFamily="-84" charset="0"/>
              <a:ea typeface="SimSun" pitchFamily="2" charset="-122"/>
            </a:endParaRPr>
          </a:p>
        </p:txBody>
      </p:sp>
      <p:sp>
        <p:nvSpPr>
          <p:cNvPr id="361479" name="Rectangle 7"/>
          <p:cNvSpPr>
            <a:spLocks noChangeArrowheads="1"/>
          </p:cNvSpPr>
          <p:nvPr/>
        </p:nvSpPr>
        <p:spPr bwMode="auto">
          <a:xfrm>
            <a:off x="2667000" y="2438400"/>
            <a:ext cx="2547938" cy="914400"/>
          </a:xfrm>
          <a:prstGeom prst="rect">
            <a:avLst/>
          </a:prstGeom>
          <a:noFill/>
          <a:ln w="9525">
            <a:noFill/>
            <a:miter lim="800000"/>
            <a:headEnd/>
            <a:tailEnd/>
          </a:ln>
        </p:spPr>
        <p:txBody>
          <a:bodyPr wrap="none">
            <a:spAutoFit/>
          </a:bodyPr>
          <a:lstStyle/>
          <a:p>
            <a:r>
              <a:rPr lang="en-US" altLang="zh-CN" sz="5400" b="0" dirty="0">
                <a:solidFill>
                  <a:srgbClr val="7030A0"/>
                </a:solidFill>
                <a:latin typeface="Helvetica" pitchFamily="-84" charset="0"/>
                <a:ea typeface="SimSun" pitchFamily="2" charset="-122"/>
              </a:rPr>
              <a:t>plurality</a:t>
            </a:r>
            <a:endParaRPr lang="en-US" sz="5400" b="0" dirty="0">
              <a:solidFill>
                <a:srgbClr val="7030A0"/>
              </a:solidFill>
              <a:latin typeface="Helvetica" pitchFamily="-84" charset="0"/>
              <a:ea typeface="SimSun" pitchFamily="2" charset="-122"/>
            </a:endParaRPr>
          </a:p>
        </p:txBody>
      </p:sp>
      <p:pic>
        <p:nvPicPr>
          <p:cNvPr id="361480" name="Picture 8"/>
          <p:cNvPicPr>
            <a:picLocks noChangeAspect="1" noChangeArrowheads="1"/>
          </p:cNvPicPr>
          <p:nvPr/>
        </p:nvPicPr>
        <p:blipFill>
          <a:blip r:embed="rId4" cstate="print"/>
          <a:srcRect l="5949" r="39330" b="65555"/>
          <a:stretch>
            <a:fillRect/>
          </a:stretch>
        </p:blipFill>
        <p:spPr bwMode="auto">
          <a:xfrm>
            <a:off x="4495800" y="3657600"/>
            <a:ext cx="1295400" cy="1255713"/>
          </a:xfrm>
          <a:prstGeom prst="rect">
            <a:avLst/>
          </a:prstGeom>
          <a:noFill/>
          <a:ln w="9525">
            <a:noFill/>
            <a:miter lim="800000"/>
            <a:headEnd/>
            <a:tailEnd/>
          </a:ln>
        </p:spPr>
      </p:pic>
      <p:pic>
        <p:nvPicPr>
          <p:cNvPr id="361481" name="Picture 9"/>
          <p:cNvPicPr>
            <a:picLocks noChangeAspect="1" noChangeArrowheads="1"/>
          </p:cNvPicPr>
          <p:nvPr/>
        </p:nvPicPr>
        <p:blipFill>
          <a:blip r:embed="rId5" cstate="print"/>
          <a:srcRect l="5949" r="39330" b="65555"/>
          <a:stretch>
            <a:fillRect/>
          </a:stretch>
        </p:blipFill>
        <p:spPr bwMode="auto">
          <a:xfrm>
            <a:off x="4800600" y="4953000"/>
            <a:ext cx="1295400" cy="1255713"/>
          </a:xfrm>
          <a:prstGeom prst="rect">
            <a:avLst/>
          </a:prstGeom>
          <a:noFill/>
          <a:ln w="9525">
            <a:noFill/>
            <a:miter lim="800000"/>
            <a:headEnd/>
            <a:tailEnd/>
          </a:ln>
        </p:spPr>
      </p:pic>
      <p:pic>
        <p:nvPicPr>
          <p:cNvPr id="361482" name="Picture 10"/>
          <p:cNvPicPr>
            <a:picLocks noChangeAspect="1" noChangeArrowheads="1"/>
          </p:cNvPicPr>
          <p:nvPr/>
        </p:nvPicPr>
        <p:blipFill>
          <a:blip r:embed="rId6" cstate="print"/>
          <a:srcRect l="5949" r="39330" b="65555"/>
          <a:stretch>
            <a:fillRect/>
          </a:stretch>
        </p:blipFill>
        <p:spPr bwMode="auto">
          <a:xfrm>
            <a:off x="5791200" y="3962400"/>
            <a:ext cx="1295400" cy="1255713"/>
          </a:xfrm>
          <a:prstGeom prst="rect">
            <a:avLst/>
          </a:prstGeom>
          <a:noFill/>
          <a:ln w="9525">
            <a:noFill/>
            <a:miter lim="800000"/>
            <a:headEnd/>
            <a:tailEnd/>
          </a:ln>
        </p:spPr>
      </p:pic>
      <p:pic>
        <p:nvPicPr>
          <p:cNvPr id="361483" name="Picture 11"/>
          <p:cNvPicPr>
            <a:picLocks noChangeAspect="1" noChangeArrowheads="1"/>
          </p:cNvPicPr>
          <p:nvPr/>
        </p:nvPicPr>
        <p:blipFill>
          <a:blip r:embed="rId7" cstate="print"/>
          <a:srcRect l="5949" r="39330" b="65555"/>
          <a:stretch>
            <a:fillRect/>
          </a:stretch>
        </p:blipFill>
        <p:spPr bwMode="auto">
          <a:xfrm>
            <a:off x="3962400" y="4724400"/>
            <a:ext cx="1295400" cy="1255713"/>
          </a:xfrm>
          <a:prstGeom prst="rect">
            <a:avLst/>
          </a:prstGeom>
          <a:noFill/>
          <a:ln w="9525">
            <a:noFill/>
            <a:miter lim="800000"/>
            <a:headEnd/>
            <a:tailEnd/>
          </a:ln>
        </p:spPr>
      </p:pic>
      <p:pic>
        <p:nvPicPr>
          <p:cNvPr id="361484" name="Picture 12"/>
          <p:cNvPicPr>
            <a:picLocks noChangeAspect="1" noChangeArrowheads="1"/>
          </p:cNvPicPr>
          <p:nvPr/>
        </p:nvPicPr>
        <p:blipFill>
          <a:blip r:embed="rId8" cstate="print"/>
          <a:srcRect l="5949" r="39330" b="65555"/>
          <a:stretch>
            <a:fillRect/>
          </a:stretch>
        </p:blipFill>
        <p:spPr bwMode="auto">
          <a:xfrm>
            <a:off x="6629400" y="4953000"/>
            <a:ext cx="1295400" cy="1255713"/>
          </a:xfrm>
          <a:prstGeom prst="rect">
            <a:avLst/>
          </a:prstGeom>
          <a:noFill/>
          <a:ln w="9525">
            <a:noFill/>
            <a:miter lim="800000"/>
            <a:headEnd/>
            <a:tailEnd/>
          </a:ln>
        </p:spPr>
      </p:pic>
      <p:pic>
        <p:nvPicPr>
          <p:cNvPr id="361485" name="Picture 13"/>
          <p:cNvPicPr>
            <a:picLocks noChangeAspect="1" noChangeArrowheads="1"/>
          </p:cNvPicPr>
          <p:nvPr/>
        </p:nvPicPr>
        <p:blipFill>
          <a:blip r:embed="rId9" cstate="print"/>
          <a:srcRect l="5949" r="39330" b="65555"/>
          <a:stretch>
            <a:fillRect/>
          </a:stretch>
        </p:blipFill>
        <p:spPr bwMode="auto">
          <a:xfrm>
            <a:off x="6858000" y="3657600"/>
            <a:ext cx="1295400" cy="1255713"/>
          </a:xfrm>
          <a:prstGeom prst="rect">
            <a:avLst/>
          </a:prstGeom>
          <a:noFill/>
          <a:ln w="9525">
            <a:noFill/>
            <a:miter lim="800000"/>
            <a:headEnd/>
            <a:tailEnd/>
          </a:ln>
        </p:spPr>
      </p:pic>
      <p:pic>
        <p:nvPicPr>
          <p:cNvPr id="361486" name="Picture 14"/>
          <p:cNvPicPr>
            <a:picLocks noChangeAspect="1" noChangeArrowheads="1"/>
          </p:cNvPicPr>
          <p:nvPr/>
        </p:nvPicPr>
        <p:blipFill>
          <a:blip r:embed="rId10" cstate="print"/>
          <a:srcRect l="5949" r="39330" b="65555"/>
          <a:stretch>
            <a:fillRect/>
          </a:stretch>
        </p:blipFill>
        <p:spPr bwMode="auto">
          <a:xfrm>
            <a:off x="7543800" y="4495800"/>
            <a:ext cx="1295400" cy="1255713"/>
          </a:xfrm>
          <a:prstGeom prst="rect">
            <a:avLst/>
          </a:prstGeom>
          <a:noFill/>
          <a:ln w="9525">
            <a:noFill/>
            <a:miter lim="800000"/>
            <a:headEnd/>
            <a:tailEnd/>
          </a:ln>
        </p:spPr>
      </p:pic>
      <p:sp>
        <p:nvSpPr>
          <p:cNvPr id="361487" name="Text Box 15"/>
          <p:cNvSpPr txBox="1">
            <a:spLocks noChangeArrowheads="1"/>
          </p:cNvSpPr>
          <p:nvPr/>
        </p:nvSpPr>
        <p:spPr bwMode="auto">
          <a:xfrm>
            <a:off x="8101013" y="76200"/>
            <a:ext cx="1042987" cy="461963"/>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en-US" sz="2400" dirty="0" smtClean="0">
                <a:solidFill>
                  <a:srgbClr val="FFFFFF"/>
                </a:solidFill>
              </a:rPr>
              <a:t>236c</a:t>
            </a:r>
          </a:p>
        </p:txBody>
      </p:sp>
      <p:sp>
        <p:nvSpPr>
          <p:cNvPr id="274448" name="Rectangle 2"/>
          <p:cNvSpPr txBox="1">
            <a:spLocks noChangeArrowheads="1"/>
          </p:cNvSpPr>
          <p:nvPr/>
        </p:nvSpPr>
        <p:spPr bwMode="auto">
          <a:xfrm>
            <a:off x="152400" y="838200"/>
            <a:ext cx="8458200" cy="1676400"/>
          </a:xfrm>
          <a:prstGeom prst="rect">
            <a:avLst/>
          </a:prstGeom>
          <a:noFill/>
          <a:ln w="9525">
            <a:noFill/>
            <a:miter lim="800000"/>
            <a:headEnd/>
            <a:tailEnd/>
          </a:ln>
        </p:spPr>
        <p:txBody>
          <a:bodyPr anchor="ctr"/>
          <a:lstStyle/>
          <a:p>
            <a:pPr algn="ctr"/>
            <a:r>
              <a:rPr lang="en-US" altLang="zh-CN" sz="4800" b="0" dirty="0">
                <a:solidFill>
                  <a:schemeClr val="accent2">
                    <a:lumMod val="75000"/>
                  </a:schemeClr>
                </a:solidFill>
                <a:latin typeface="Helvetica" pitchFamily="-84" charset="0"/>
                <a:ea typeface="SimSun" pitchFamily="2" charset="-122"/>
              </a:rPr>
              <a:t>Scriptural support for a plurality of elders:</a:t>
            </a:r>
            <a:endParaRPr lang="en-US" sz="4000" b="0" dirty="0">
              <a:solidFill>
                <a:schemeClr val="accent2">
                  <a:lumMod val="75000"/>
                </a:schemeClr>
              </a:solidFill>
              <a:latin typeface="Helvetica" pitchFamily="-84" charset="0"/>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61478"/>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36147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61477"/>
                                        </p:tgtEl>
                                        <p:attrNameLst>
                                          <p:attrName>style.visibility</p:attrName>
                                        </p:attrNameLst>
                                      </p:cBhvr>
                                      <p:to>
                                        <p:strVal val="visible"/>
                                      </p:to>
                                    </p:set>
                                    <p:animEffect transition="in" filter="wipe(down)">
                                      <p:cBhvr>
                                        <p:cTn id="14" dur="580">
                                          <p:stCondLst>
                                            <p:cond delay="0"/>
                                          </p:stCondLst>
                                        </p:cTn>
                                        <p:tgtEl>
                                          <p:spTgt spid="361477"/>
                                        </p:tgtEl>
                                      </p:cBhvr>
                                    </p:animEffect>
                                    <p:anim calcmode="lin" valueType="num">
                                      <p:cBhvr>
                                        <p:cTn id="15" dur="1822" tmFilter="0,0; 0.14,0.36; 0.43,0.73; 0.71,0.91; 1.0,1.0">
                                          <p:stCondLst>
                                            <p:cond delay="0"/>
                                          </p:stCondLst>
                                        </p:cTn>
                                        <p:tgtEl>
                                          <p:spTgt spid="36147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6147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6147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6147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61477"/>
                                        </p:tgtEl>
                                        <p:attrNameLst>
                                          <p:attrName>ppt_y</p:attrName>
                                        </p:attrNameLst>
                                      </p:cBhvr>
                                      <p:tavLst>
                                        <p:tav tm="0" fmla="#ppt_y-sin(pi*$)/81">
                                          <p:val>
                                            <p:fltVal val="0"/>
                                          </p:val>
                                        </p:tav>
                                        <p:tav tm="100000">
                                          <p:val>
                                            <p:fltVal val="1"/>
                                          </p:val>
                                        </p:tav>
                                      </p:tavLst>
                                    </p:anim>
                                    <p:animScale>
                                      <p:cBhvr>
                                        <p:cTn id="20" dur="26">
                                          <p:stCondLst>
                                            <p:cond delay="650"/>
                                          </p:stCondLst>
                                        </p:cTn>
                                        <p:tgtEl>
                                          <p:spTgt spid="361477"/>
                                        </p:tgtEl>
                                      </p:cBhvr>
                                      <p:to x="100000" y="60000"/>
                                    </p:animScale>
                                    <p:animScale>
                                      <p:cBhvr>
                                        <p:cTn id="21" dur="166" decel="50000">
                                          <p:stCondLst>
                                            <p:cond delay="676"/>
                                          </p:stCondLst>
                                        </p:cTn>
                                        <p:tgtEl>
                                          <p:spTgt spid="361477"/>
                                        </p:tgtEl>
                                      </p:cBhvr>
                                      <p:to x="100000" y="100000"/>
                                    </p:animScale>
                                    <p:animScale>
                                      <p:cBhvr>
                                        <p:cTn id="22" dur="26">
                                          <p:stCondLst>
                                            <p:cond delay="1312"/>
                                          </p:stCondLst>
                                        </p:cTn>
                                        <p:tgtEl>
                                          <p:spTgt spid="361477"/>
                                        </p:tgtEl>
                                      </p:cBhvr>
                                      <p:to x="100000" y="80000"/>
                                    </p:animScale>
                                    <p:animScale>
                                      <p:cBhvr>
                                        <p:cTn id="23" dur="166" decel="50000">
                                          <p:stCondLst>
                                            <p:cond delay="1338"/>
                                          </p:stCondLst>
                                        </p:cTn>
                                        <p:tgtEl>
                                          <p:spTgt spid="361477"/>
                                        </p:tgtEl>
                                      </p:cBhvr>
                                      <p:to x="100000" y="100000"/>
                                    </p:animScale>
                                    <p:animScale>
                                      <p:cBhvr>
                                        <p:cTn id="24" dur="26">
                                          <p:stCondLst>
                                            <p:cond delay="1642"/>
                                          </p:stCondLst>
                                        </p:cTn>
                                        <p:tgtEl>
                                          <p:spTgt spid="361477"/>
                                        </p:tgtEl>
                                      </p:cBhvr>
                                      <p:to x="100000" y="90000"/>
                                    </p:animScale>
                                    <p:animScale>
                                      <p:cBhvr>
                                        <p:cTn id="25" dur="166" decel="50000">
                                          <p:stCondLst>
                                            <p:cond delay="1668"/>
                                          </p:stCondLst>
                                        </p:cTn>
                                        <p:tgtEl>
                                          <p:spTgt spid="361477"/>
                                        </p:tgtEl>
                                      </p:cBhvr>
                                      <p:to x="100000" y="100000"/>
                                    </p:animScale>
                                    <p:animScale>
                                      <p:cBhvr>
                                        <p:cTn id="26" dur="26">
                                          <p:stCondLst>
                                            <p:cond delay="1808"/>
                                          </p:stCondLst>
                                        </p:cTn>
                                        <p:tgtEl>
                                          <p:spTgt spid="361477"/>
                                        </p:tgtEl>
                                      </p:cBhvr>
                                      <p:to x="100000" y="95000"/>
                                    </p:animScale>
                                    <p:animScale>
                                      <p:cBhvr>
                                        <p:cTn id="27" dur="166" decel="50000">
                                          <p:stCondLst>
                                            <p:cond delay="1834"/>
                                          </p:stCondLst>
                                        </p:cTn>
                                        <p:tgtEl>
                                          <p:spTgt spid="361477"/>
                                        </p:tgtEl>
                                      </p:cBhvr>
                                      <p:to x="100000" y="100000"/>
                                    </p:animScale>
                                  </p:childTnLst>
                                </p:cTn>
                              </p:par>
                            </p:childTnLst>
                          </p:cTn>
                        </p:par>
                        <p:par>
                          <p:cTn id="28" fill="hold" nodeType="afterGroup">
                            <p:stCondLst>
                              <p:cond delay="2000"/>
                            </p:stCondLst>
                            <p:childTnLst>
                              <p:par>
                                <p:cTn id="29" presetID="8" presetClass="entr" presetSubtype="16" fill="hold" nodeType="afterEffect">
                                  <p:stCondLst>
                                    <p:cond delay="0"/>
                                  </p:stCondLst>
                                  <p:childTnLst>
                                    <p:set>
                                      <p:cBhvr>
                                        <p:cTn id="30" dur="1" fill="hold">
                                          <p:stCondLst>
                                            <p:cond delay="0"/>
                                          </p:stCondLst>
                                        </p:cTn>
                                        <p:tgtEl>
                                          <p:spTgt spid="361476"/>
                                        </p:tgtEl>
                                        <p:attrNameLst>
                                          <p:attrName>style.visibility</p:attrName>
                                        </p:attrNameLst>
                                      </p:cBhvr>
                                      <p:to>
                                        <p:strVal val="visible"/>
                                      </p:to>
                                    </p:set>
                                    <p:animEffect transition="in" filter="diamond(in)">
                                      <p:cBhvr>
                                        <p:cTn id="31" dur="2000"/>
                                        <p:tgtEl>
                                          <p:spTgt spid="361476"/>
                                        </p:tgtEl>
                                      </p:cBhvr>
                                    </p:animEffect>
                                  </p:childTnLst>
                                </p:cTn>
                              </p:par>
                            </p:childTnLst>
                          </p:cTn>
                        </p:par>
                        <p:par>
                          <p:cTn id="32" fill="hold" nodeType="afterGroup">
                            <p:stCondLst>
                              <p:cond delay="4000"/>
                            </p:stCondLst>
                            <p:childTnLst>
                              <p:par>
                                <p:cTn id="33" presetID="26" presetClass="entr" presetSubtype="0" fill="hold" grpId="0" nodeType="afterEffect">
                                  <p:stCondLst>
                                    <p:cond delay="0"/>
                                  </p:stCondLst>
                                  <p:childTnLst>
                                    <p:set>
                                      <p:cBhvr>
                                        <p:cTn id="34" dur="1" fill="hold">
                                          <p:stCondLst>
                                            <p:cond delay="0"/>
                                          </p:stCondLst>
                                        </p:cTn>
                                        <p:tgtEl>
                                          <p:spTgt spid="361475"/>
                                        </p:tgtEl>
                                        <p:attrNameLst>
                                          <p:attrName>style.visibility</p:attrName>
                                        </p:attrNameLst>
                                      </p:cBhvr>
                                      <p:to>
                                        <p:strVal val="visible"/>
                                      </p:to>
                                    </p:set>
                                    <p:animEffect transition="in" filter="wipe(down)">
                                      <p:cBhvr>
                                        <p:cTn id="35" dur="580">
                                          <p:stCondLst>
                                            <p:cond delay="0"/>
                                          </p:stCondLst>
                                        </p:cTn>
                                        <p:tgtEl>
                                          <p:spTgt spid="361475"/>
                                        </p:tgtEl>
                                      </p:cBhvr>
                                    </p:animEffect>
                                    <p:anim calcmode="lin" valueType="num">
                                      <p:cBhvr>
                                        <p:cTn id="36" dur="1822" tmFilter="0,0; 0.14,0.36; 0.43,0.73; 0.71,0.91; 1.0,1.0">
                                          <p:stCondLst>
                                            <p:cond delay="0"/>
                                          </p:stCondLst>
                                        </p:cTn>
                                        <p:tgtEl>
                                          <p:spTgt spid="36147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6147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6147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6147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61475"/>
                                        </p:tgtEl>
                                        <p:attrNameLst>
                                          <p:attrName>ppt_y</p:attrName>
                                        </p:attrNameLst>
                                      </p:cBhvr>
                                      <p:tavLst>
                                        <p:tav tm="0" fmla="#ppt_y-sin(pi*$)/81">
                                          <p:val>
                                            <p:fltVal val="0"/>
                                          </p:val>
                                        </p:tav>
                                        <p:tav tm="100000">
                                          <p:val>
                                            <p:fltVal val="1"/>
                                          </p:val>
                                        </p:tav>
                                      </p:tavLst>
                                    </p:anim>
                                    <p:animScale>
                                      <p:cBhvr>
                                        <p:cTn id="41" dur="26">
                                          <p:stCondLst>
                                            <p:cond delay="650"/>
                                          </p:stCondLst>
                                        </p:cTn>
                                        <p:tgtEl>
                                          <p:spTgt spid="361475"/>
                                        </p:tgtEl>
                                      </p:cBhvr>
                                      <p:to x="100000" y="60000"/>
                                    </p:animScale>
                                    <p:animScale>
                                      <p:cBhvr>
                                        <p:cTn id="42" dur="166" decel="50000">
                                          <p:stCondLst>
                                            <p:cond delay="676"/>
                                          </p:stCondLst>
                                        </p:cTn>
                                        <p:tgtEl>
                                          <p:spTgt spid="361475"/>
                                        </p:tgtEl>
                                      </p:cBhvr>
                                      <p:to x="100000" y="100000"/>
                                    </p:animScale>
                                    <p:animScale>
                                      <p:cBhvr>
                                        <p:cTn id="43" dur="26">
                                          <p:stCondLst>
                                            <p:cond delay="1312"/>
                                          </p:stCondLst>
                                        </p:cTn>
                                        <p:tgtEl>
                                          <p:spTgt spid="361475"/>
                                        </p:tgtEl>
                                      </p:cBhvr>
                                      <p:to x="100000" y="80000"/>
                                    </p:animScale>
                                    <p:animScale>
                                      <p:cBhvr>
                                        <p:cTn id="44" dur="166" decel="50000">
                                          <p:stCondLst>
                                            <p:cond delay="1338"/>
                                          </p:stCondLst>
                                        </p:cTn>
                                        <p:tgtEl>
                                          <p:spTgt spid="361475"/>
                                        </p:tgtEl>
                                      </p:cBhvr>
                                      <p:to x="100000" y="100000"/>
                                    </p:animScale>
                                    <p:animScale>
                                      <p:cBhvr>
                                        <p:cTn id="45" dur="26">
                                          <p:stCondLst>
                                            <p:cond delay="1642"/>
                                          </p:stCondLst>
                                        </p:cTn>
                                        <p:tgtEl>
                                          <p:spTgt spid="361475"/>
                                        </p:tgtEl>
                                      </p:cBhvr>
                                      <p:to x="100000" y="90000"/>
                                    </p:animScale>
                                    <p:animScale>
                                      <p:cBhvr>
                                        <p:cTn id="46" dur="166" decel="50000">
                                          <p:stCondLst>
                                            <p:cond delay="1668"/>
                                          </p:stCondLst>
                                        </p:cTn>
                                        <p:tgtEl>
                                          <p:spTgt spid="361475"/>
                                        </p:tgtEl>
                                      </p:cBhvr>
                                      <p:to x="100000" y="100000"/>
                                    </p:animScale>
                                    <p:animScale>
                                      <p:cBhvr>
                                        <p:cTn id="47" dur="26">
                                          <p:stCondLst>
                                            <p:cond delay="1808"/>
                                          </p:stCondLst>
                                        </p:cTn>
                                        <p:tgtEl>
                                          <p:spTgt spid="361475"/>
                                        </p:tgtEl>
                                      </p:cBhvr>
                                      <p:to x="100000" y="95000"/>
                                    </p:animScale>
                                    <p:animScale>
                                      <p:cBhvr>
                                        <p:cTn id="48" dur="166" decel="50000">
                                          <p:stCondLst>
                                            <p:cond delay="1834"/>
                                          </p:stCondLst>
                                        </p:cTn>
                                        <p:tgtEl>
                                          <p:spTgt spid="361475"/>
                                        </p:tgtEl>
                                      </p:cBhvr>
                                      <p:to x="100000" y="100000"/>
                                    </p:animScale>
                                  </p:childTnLst>
                                </p:cTn>
                              </p:par>
                            </p:childTnLst>
                          </p:cTn>
                        </p:par>
                        <p:par>
                          <p:cTn id="49" fill="hold" nodeType="afterGroup">
                            <p:stCondLst>
                              <p:cond delay="6000"/>
                            </p:stCondLst>
                            <p:childTnLst>
                              <p:par>
                                <p:cTn id="50" presetID="8" presetClass="entr" presetSubtype="16" fill="hold" nodeType="afterEffect">
                                  <p:stCondLst>
                                    <p:cond delay="0"/>
                                  </p:stCondLst>
                                  <p:childTnLst>
                                    <p:set>
                                      <p:cBhvr>
                                        <p:cTn id="51" dur="1" fill="hold">
                                          <p:stCondLst>
                                            <p:cond delay="0"/>
                                          </p:stCondLst>
                                        </p:cTn>
                                        <p:tgtEl>
                                          <p:spTgt spid="361480"/>
                                        </p:tgtEl>
                                        <p:attrNameLst>
                                          <p:attrName>style.visibility</p:attrName>
                                        </p:attrNameLst>
                                      </p:cBhvr>
                                      <p:to>
                                        <p:strVal val="visible"/>
                                      </p:to>
                                    </p:set>
                                    <p:animEffect transition="in" filter="diamond(in)">
                                      <p:cBhvr>
                                        <p:cTn id="52" dur="500"/>
                                        <p:tgtEl>
                                          <p:spTgt spid="361480"/>
                                        </p:tgtEl>
                                      </p:cBhvr>
                                    </p:animEffect>
                                  </p:childTnLst>
                                </p:cTn>
                              </p:par>
                            </p:childTnLst>
                          </p:cTn>
                        </p:par>
                        <p:par>
                          <p:cTn id="53" fill="hold" nodeType="afterGroup">
                            <p:stCondLst>
                              <p:cond delay="6500"/>
                            </p:stCondLst>
                            <p:childTnLst>
                              <p:par>
                                <p:cTn id="54" presetID="8" presetClass="entr" presetSubtype="16" fill="hold" nodeType="afterEffect">
                                  <p:stCondLst>
                                    <p:cond delay="0"/>
                                  </p:stCondLst>
                                  <p:childTnLst>
                                    <p:set>
                                      <p:cBhvr>
                                        <p:cTn id="55" dur="1" fill="hold">
                                          <p:stCondLst>
                                            <p:cond delay="0"/>
                                          </p:stCondLst>
                                        </p:cTn>
                                        <p:tgtEl>
                                          <p:spTgt spid="361481"/>
                                        </p:tgtEl>
                                        <p:attrNameLst>
                                          <p:attrName>style.visibility</p:attrName>
                                        </p:attrNameLst>
                                      </p:cBhvr>
                                      <p:to>
                                        <p:strVal val="visible"/>
                                      </p:to>
                                    </p:set>
                                    <p:animEffect transition="in" filter="diamond(in)">
                                      <p:cBhvr>
                                        <p:cTn id="56" dur="500"/>
                                        <p:tgtEl>
                                          <p:spTgt spid="361481"/>
                                        </p:tgtEl>
                                      </p:cBhvr>
                                    </p:animEffect>
                                  </p:childTnLst>
                                </p:cTn>
                              </p:par>
                            </p:childTnLst>
                          </p:cTn>
                        </p:par>
                        <p:par>
                          <p:cTn id="57" fill="hold" nodeType="afterGroup">
                            <p:stCondLst>
                              <p:cond delay="7000"/>
                            </p:stCondLst>
                            <p:childTnLst>
                              <p:par>
                                <p:cTn id="58" presetID="8" presetClass="entr" presetSubtype="16" fill="hold" nodeType="afterEffect">
                                  <p:stCondLst>
                                    <p:cond delay="0"/>
                                  </p:stCondLst>
                                  <p:childTnLst>
                                    <p:set>
                                      <p:cBhvr>
                                        <p:cTn id="59" dur="1" fill="hold">
                                          <p:stCondLst>
                                            <p:cond delay="0"/>
                                          </p:stCondLst>
                                        </p:cTn>
                                        <p:tgtEl>
                                          <p:spTgt spid="361482"/>
                                        </p:tgtEl>
                                        <p:attrNameLst>
                                          <p:attrName>style.visibility</p:attrName>
                                        </p:attrNameLst>
                                      </p:cBhvr>
                                      <p:to>
                                        <p:strVal val="visible"/>
                                      </p:to>
                                    </p:set>
                                    <p:animEffect transition="in" filter="diamond(in)">
                                      <p:cBhvr>
                                        <p:cTn id="60" dur="500"/>
                                        <p:tgtEl>
                                          <p:spTgt spid="361482"/>
                                        </p:tgtEl>
                                      </p:cBhvr>
                                    </p:animEffect>
                                  </p:childTnLst>
                                </p:cTn>
                              </p:par>
                            </p:childTnLst>
                          </p:cTn>
                        </p:par>
                        <p:par>
                          <p:cTn id="61" fill="hold" nodeType="afterGroup">
                            <p:stCondLst>
                              <p:cond delay="7500"/>
                            </p:stCondLst>
                            <p:childTnLst>
                              <p:par>
                                <p:cTn id="62" presetID="8" presetClass="entr" presetSubtype="16" fill="hold" nodeType="afterEffect">
                                  <p:stCondLst>
                                    <p:cond delay="0"/>
                                  </p:stCondLst>
                                  <p:childTnLst>
                                    <p:set>
                                      <p:cBhvr>
                                        <p:cTn id="63" dur="1" fill="hold">
                                          <p:stCondLst>
                                            <p:cond delay="0"/>
                                          </p:stCondLst>
                                        </p:cTn>
                                        <p:tgtEl>
                                          <p:spTgt spid="361483"/>
                                        </p:tgtEl>
                                        <p:attrNameLst>
                                          <p:attrName>style.visibility</p:attrName>
                                        </p:attrNameLst>
                                      </p:cBhvr>
                                      <p:to>
                                        <p:strVal val="visible"/>
                                      </p:to>
                                    </p:set>
                                    <p:animEffect transition="in" filter="diamond(in)">
                                      <p:cBhvr>
                                        <p:cTn id="64" dur="500"/>
                                        <p:tgtEl>
                                          <p:spTgt spid="361483"/>
                                        </p:tgtEl>
                                      </p:cBhvr>
                                    </p:animEffect>
                                  </p:childTnLst>
                                </p:cTn>
                              </p:par>
                            </p:childTnLst>
                          </p:cTn>
                        </p:par>
                        <p:par>
                          <p:cTn id="65" fill="hold" nodeType="afterGroup">
                            <p:stCondLst>
                              <p:cond delay="8000"/>
                            </p:stCondLst>
                            <p:childTnLst>
                              <p:par>
                                <p:cTn id="66" presetID="8" presetClass="entr" presetSubtype="16" fill="hold" nodeType="afterEffect">
                                  <p:stCondLst>
                                    <p:cond delay="0"/>
                                  </p:stCondLst>
                                  <p:childTnLst>
                                    <p:set>
                                      <p:cBhvr>
                                        <p:cTn id="67" dur="1" fill="hold">
                                          <p:stCondLst>
                                            <p:cond delay="0"/>
                                          </p:stCondLst>
                                        </p:cTn>
                                        <p:tgtEl>
                                          <p:spTgt spid="361484"/>
                                        </p:tgtEl>
                                        <p:attrNameLst>
                                          <p:attrName>style.visibility</p:attrName>
                                        </p:attrNameLst>
                                      </p:cBhvr>
                                      <p:to>
                                        <p:strVal val="visible"/>
                                      </p:to>
                                    </p:set>
                                    <p:animEffect transition="in" filter="diamond(in)">
                                      <p:cBhvr>
                                        <p:cTn id="68" dur="500"/>
                                        <p:tgtEl>
                                          <p:spTgt spid="361484"/>
                                        </p:tgtEl>
                                      </p:cBhvr>
                                    </p:animEffect>
                                  </p:childTnLst>
                                </p:cTn>
                              </p:par>
                            </p:childTnLst>
                          </p:cTn>
                        </p:par>
                        <p:par>
                          <p:cTn id="69" fill="hold" nodeType="afterGroup">
                            <p:stCondLst>
                              <p:cond delay="8500"/>
                            </p:stCondLst>
                            <p:childTnLst>
                              <p:par>
                                <p:cTn id="70" presetID="8" presetClass="entr" presetSubtype="16" fill="hold" nodeType="afterEffect">
                                  <p:stCondLst>
                                    <p:cond delay="0"/>
                                  </p:stCondLst>
                                  <p:childTnLst>
                                    <p:set>
                                      <p:cBhvr>
                                        <p:cTn id="71" dur="1" fill="hold">
                                          <p:stCondLst>
                                            <p:cond delay="0"/>
                                          </p:stCondLst>
                                        </p:cTn>
                                        <p:tgtEl>
                                          <p:spTgt spid="361485"/>
                                        </p:tgtEl>
                                        <p:attrNameLst>
                                          <p:attrName>style.visibility</p:attrName>
                                        </p:attrNameLst>
                                      </p:cBhvr>
                                      <p:to>
                                        <p:strVal val="visible"/>
                                      </p:to>
                                    </p:set>
                                    <p:animEffect transition="in" filter="diamond(in)">
                                      <p:cBhvr>
                                        <p:cTn id="72" dur="500"/>
                                        <p:tgtEl>
                                          <p:spTgt spid="361485"/>
                                        </p:tgtEl>
                                      </p:cBhvr>
                                    </p:animEffect>
                                  </p:childTnLst>
                                </p:cTn>
                              </p:par>
                            </p:childTnLst>
                          </p:cTn>
                        </p:par>
                        <p:par>
                          <p:cTn id="73" fill="hold" nodeType="afterGroup">
                            <p:stCondLst>
                              <p:cond delay="9000"/>
                            </p:stCondLst>
                            <p:childTnLst>
                              <p:par>
                                <p:cTn id="74" presetID="8" presetClass="entr" presetSubtype="16" fill="hold" nodeType="afterEffect">
                                  <p:stCondLst>
                                    <p:cond delay="0"/>
                                  </p:stCondLst>
                                  <p:childTnLst>
                                    <p:set>
                                      <p:cBhvr>
                                        <p:cTn id="75" dur="1" fill="hold">
                                          <p:stCondLst>
                                            <p:cond delay="0"/>
                                          </p:stCondLst>
                                        </p:cTn>
                                        <p:tgtEl>
                                          <p:spTgt spid="361486"/>
                                        </p:tgtEl>
                                        <p:attrNameLst>
                                          <p:attrName>style.visibility</p:attrName>
                                        </p:attrNameLst>
                                      </p:cBhvr>
                                      <p:to>
                                        <p:strVal val="visible"/>
                                      </p:to>
                                    </p:set>
                                    <p:animEffect transition="in" filter="diamond(in)">
                                      <p:cBhvr>
                                        <p:cTn id="76" dur="500"/>
                                        <p:tgtEl>
                                          <p:spTgt spid="361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p:bldP spid="361477" grpId="0"/>
      <p:bldP spid="361478" grpId="0"/>
      <p:bldP spid="36147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subTitle" idx="1"/>
          </p:nvPr>
        </p:nvSpPr>
        <p:spPr>
          <a:xfrm>
            <a:off x="827088" y="1371600"/>
            <a:ext cx="6183312" cy="4217988"/>
          </a:xfrm>
        </p:spPr>
        <p:txBody>
          <a:bodyPr/>
          <a:lstStyle/>
          <a:p>
            <a:pPr algn="l" eaLnBrk="1" hangingPunct="1">
              <a:tabLst>
                <a:tab pos="2514600" algn="l"/>
              </a:tabLst>
              <a:defRPr/>
            </a:pPr>
            <a:r>
              <a:rPr lang="en-US" altLang="zh-CN" sz="4000" b="1" dirty="0">
                <a:solidFill>
                  <a:schemeClr val="tx1"/>
                </a:solidFill>
                <a:ea typeface="宋体" charset="0"/>
                <a:cs typeface="宋体" charset="0"/>
              </a:rPr>
              <a:t>Therefore, the New Testament presents an elder whose functions are to teach, pastor and </a:t>
            </a:r>
            <a:r>
              <a:rPr lang="en-US" altLang="zh-CN" sz="4400" b="1" dirty="0">
                <a:solidFill>
                  <a:schemeClr val="tx1"/>
                </a:solidFill>
                <a:ea typeface="宋体" charset="0"/>
                <a:cs typeface="宋体" charset="0"/>
              </a:rPr>
              <a:t>administer.</a:t>
            </a:r>
            <a:endParaRPr lang="en-GB" sz="4400" b="1" dirty="0">
              <a:solidFill>
                <a:schemeClr val="tx1"/>
              </a:solidFill>
            </a:endParaRPr>
          </a:p>
        </p:txBody>
      </p:sp>
      <p:sp>
        <p:nvSpPr>
          <p:cNvPr id="480259" name="Rectangle 3"/>
          <p:cNvSpPr>
            <a:spLocks noChangeArrowheads="1"/>
          </p:cNvSpPr>
          <p:nvPr/>
        </p:nvSpPr>
        <p:spPr bwMode="auto">
          <a:xfrm rot="16200000">
            <a:off x="-1173956" y="1154906"/>
            <a:ext cx="2935288"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D5B781"/>
                </a:solidFill>
                <a:effectDag name="">
                  <a:cont type="tree" name="">
                    <a:effect ref="fillLine"/>
                    <a:outerShdw dist="38100" dir="13500000" algn="br">
                      <a:srgbClr val="FFE7BC"/>
                    </a:outerShdw>
                  </a:cont>
                  <a:cont type="tree" name="">
                    <a:effect ref="fillLine"/>
                    <a:outerShdw dist="38100" dir="2700000" algn="tl">
                      <a:srgbClr val="7F6D4D"/>
                    </a:outerShdw>
                  </a:cont>
                  <a:effect ref="fillLine"/>
                </a:effectDag>
                <a:latin typeface="Arial" charset="0"/>
                <a:ea typeface="ＭＳ Ｐゴシック" charset="0"/>
                <a:cs typeface="ＭＳ Ｐゴシック" charset="0"/>
              </a:rPr>
              <a:t>INTRODUCTION</a:t>
            </a:r>
            <a:endParaRPr lang="en-GB" sz="2800">
              <a:solidFill>
                <a:srgbClr val="D5B781"/>
              </a:solidFill>
              <a:effectDag name="">
                <a:cont type="tree" name="">
                  <a:effect ref="fillLine"/>
                  <a:outerShdw dist="38100" dir="13500000" algn="br">
                    <a:srgbClr val="FFE7BC"/>
                  </a:outerShdw>
                </a:cont>
                <a:cont type="tree" name="">
                  <a:effect ref="fillLine"/>
                  <a:outerShdw dist="38100" dir="2700000" algn="tl">
                    <a:srgbClr val="7F6D4D"/>
                  </a:outerShdw>
                </a:cont>
                <a:effect ref="fillLine"/>
              </a:effectDag>
              <a:latin typeface="Arial" charset="0"/>
              <a:ea typeface="ＭＳ Ｐゴシック" charset="0"/>
              <a:cs typeface="ＭＳ Ｐゴシック" charset="0"/>
            </a:endParaRPr>
          </a:p>
        </p:txBody>
      </p:sp>
      <p:sp>
        <p:nvSpPr>
          <p:cNvPr id="480260" name="Rectangle 4"/>
          <p:cNvSpPr>
            <a:spLocks noGrp="1" noChangeArrowheads="1"/>
          </p:cNvSpPr>
          <p:nvPr>
            <p:ph type="ctrTitle"/>
          </p:nvPr>
        </p:nvSpPr>
        <p:spPr>
          <a:xfrm>
            <a:off x="611188" y="450850"/>
            <a:ext cx="7416800" cy="692150"/>
          </a:xfrm>
        </p:spPr>
        <p:txBody>
          <a:bodyPr>
            <a:normAutofit fontScale="90000"/>
          </a:bodyPr>
          <a:lstStyle/>
          <a:p>
            <a:pPr eaLnBrk="1" hangingPunct="1">
              <a:defRPr/>
            </a:pPr>
            <a:r>
              <a:rPr lang="en-GB" b="1" i="1" smtClean="0">
                <a:effectLst>
                  <a:outerShdw blurRad="38100" dist="38100" dir="2700000" algn="tl">
                    <a:srgbClr val="000000"/>
                  </a:outerShdw>
                </a:effectLst>
              </a:rPr>
              <a:t>Summary on Elders</a:t>
            </a:r>
          </a:p>
        </p:txBody>
      </p:sp>
      <p:sp>
        <p:nvSpPr>
          <p:cNvPr id="480261" name="Rectangle 5"/>
          <p:cNvSpPr>
            <a:spLocks noChangeArrowheads="1"/>
          </p:cNvSpPr>
          <p:nvPr/>
        </p:nvSpPr>
        <p:spPr bwMode="auto">
          <a:xfrm rot="16200000">
            <a:off x="-324644" y="3207544"/>
            <a:ext cx="1236663"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2F1311"/>
                </a:solidFill>
                <a:effectLst>
                  <a:outerShdw blurRad="38100" dist="38100" dir="2700000" algn="tl">
                    <a:srgbClr val="000000"/>
                  </a:outerShdw>
                </a:effectLst>
                <a:latin typeface="Arial" pitchFamily="34" charset="0"/>
              </a:rPr>
              <a:t>BODY</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subTitle" idx="1"/>
          </p:nvPr>
        </p:nvSpPr>
        <p:spPr>
          <a:xfrm>
            <a:off x="827088" y="277813"/>
            <a:ext cx="8316912" cy="5589587"/>
          </a:xfrm>
        </p:spPr>
        <p:txBody>
          <a:bodyPr/>
          <a:lstStyle/>
          <a:p>
            <a:pPr marL="609600" indent="-609600" algn="l" eaLnBrk="1" hangingPunct="1">
              <a:lnSpc>
                <a:spcPct val="110000"/>
              </a:lnSpc>
              <a:defRPr/>
            </a:pPr>
            <a:endParaRPr kumimoji="0" lang="en-GB" sz="3600" b="1" dirty="0" smtClean="0"/>
          </a:p>
          <a:p>
            <a:pPr marL="609600" indent="-609600" algn="l" eaLnBrk="1" hangingPunct="1">
              <a:lnSpc>
                <a:spcPct val="130000"/>
              </a:lnSpc>
              <a:buClr>
                <a:srgbClr val="990099"/>
              </a:buClr>
              <a:buFontTx/>
              <a:buAutoNum type="arabicPeriod"/>
              <a:defRPr/>
            </a:pPr>
            <a:r>
              <a:rPr kumimoji="0" lang="en-GB" sz="4000" b="1" dirty="0" smtClean="0">
                <a:solidFill>
                  <a:srgbClr val="7030A0"/>
                </a:solidFill>
              </a:rPr>
              <a:t>To serve:</a:t>
            </a:r>
          </a:p>
          <a:p>
            <a:pPr marL="1524000" lvl="1" indent="-625475" eaLnBrk="1" hangingPunct="1">
              <a:lnSpc>
                <a:spcPct val="130000"/>
              </a:lnSpc>
              <a:buClr>
                <a:srgbClr val="990099"/>
              </a:buClr>
              <a:buFontTx/>
              <a:buAutoNum type="alphaLcPeriod"/>
              <a:defRPr/>
            </a:pPr>
            <a:r>
              <a:rPr kumimoji="0" lang="en-GB" sz="4000" b="1" dirty="0" smtClean="0">
                <a:solidFill>
                  <a:srgbClr val="7030A0"/>
                </a:solidFill>
                <a:ea typeface="Arial" pitchFamily="34" charset="0"/>
              </a:rPr>
              <a:t>Acts 6:1-6</a:t>
            </a:r>
          </a:p>
          <a:p>
            <a:pPr marL="1524000" lvl="1" indent="-625475" eaLnBrk="1" hangingPunct="1">
              <a:lnSpc>
                <a:spcPct val="130000"/>
              </a:lnSpc>
              <a:buClr>
                <a:srgbClr val="990099"/>
              </a:buClr>
              <a:buFontTx/>
              <a:buAutoNum type="alphaLcPeriod"/>
              <a:defRPr/>
            </a:pPr>
            <a:r>
              <a:rPr kumimoji="0" lang="en-GB" sz="4000" b="1" dirty="0" smtClean="0">
                <a:solidFill>
                  <a:srgbClr val="7030A0"/>
                </a:solidFill>
                <a:ea typeface="Arial" pitchFamily="34" charset="0"/>
              </a:rPr>
              <a:t>1 Timothy 3:8-13</a:t>
            </a:r>
          </a:p>
        </p:txBody>
      </p:sp>
      <p:sp>
        <p:nvSpPr>
          <p:cNvPr id="482307" name="Rectangle 3"/>
          <p:cNvSpPr>
            <a:spLocks noChangeArrowheads="1"/>
          </p:cNvSpPr>
          <p:nvPr/>
        </p:nvSpPr>
        <p:spPr bwMode="auto">
          <a:xfrm rot="16200000">
            <a:off x="-1173956" y="1154906"/>
            <a:ext cx="2935288"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b="0" i="1">
                <a:solidFill>
                  <a:srgbClr val="CC99FF"/>
                </a:solidFill>
                <a:effectDag name="">
                  <a:cont type="tree" name="">
                    <a:effect ref="fillLine"/>
                    <a:outerShdw dist="38100" dir="13500000" algn="br">
                      <a:srgbClr val="DDBBFF"/>
                    </a:outerShdw>
                  </a:cont>
                  <a:cont type="tree" name="">
                    <a:effect ref="fillLine"/>
                    <a:outerShdw dist="38100" dir="2700000" algn="tl">
                      <a:srgbClr val="7A5B99"/>
                    </a:outerShdw>
                  </a:cont>
                  <a:effect ref="fillLine"/>
                </a:effectDag>
                <a:latin typeface="Arial" charset="0"/>
                <a:ea typeface="ＭＳ Ｐゴシック" charset="0"/>
                <a:cs typeface="ＭＳ Ｐゴシック" charset="0"/>
              </a:rPr>
              <a:t>INTRODUCTION</a:t>
            </a:r>
            <a:endParaRPr lang="en-GB" sz="2800" b="0">
              <a:solidFill>
                <a:srgbClr val="CC99FF"/>
              </a:solidFill>
              <a:effectDag name="">
                <a:cont type="tree" name="">
                  <a:effect ref="fillLine"/>
                  <a:outerShdw dist="38100" dir="13500000" algn="br">
                    <a:srgbClr val="DDBBFF"/>
                  </a:outerShdw>
                </a:cont>
                <a:cont type="tree" name="">
                  <a:effect ref="fillLine"/>
                  <a:outerShdw dist="38100" dir="2700000" algn="tl">
                    <a:srgbClr val="7A5B99"/>
                  </a:outerShdw>
                </a:cont>
                <a:effect ref="fillLine"/>
              </a:effectDag>
              <a:latin typeface="Arial" charset="0"/>
              <a:ea typeface="ＭＳ Ｐゴシック" charset="0"/>
              <a:cs typeface="ＭＳ Ｐゴシック" charset="0"/>
            </a:endParaRPr>
          </a:p>
        </p:txBody>
      </p:sp>
      <p:sp>
        <p:nvSpPr>
          <p:cNvPr id="482308" name="Rectangle 4"/>
          <p:cNvSpPr>
            <a:spLocks noGrp="1" noChangeArrowheads="1"/>
          </p:cNvSpPr>
          <p:nvPr>
            <p:ph type="ctrTitle"/>
          </p:nvPr>
        </p:nvSpPr>
        <p:spPr>
          <a:xfrm>
            <a:off x="611188" y="222250"/>
            <a:ext cx="8532812" cy="692150"/>
          </a:xfrm>
        </p:spPr>
        <p:txBody>
          <a:bodyPr>
            <a:normAutofit fontScale="90000"/>
          </a:bodyPr>
          <a:lstStyle/>
          <a:p>
            <a:pPr algn="l" eaLnBrk="1" hangingPunct="1">
              <a:lnSpc>
                <a:spcPct val="130000"/>
              </a:lnSpc>
              <a:defRPr/>
            </a:pPr>
            <a:r>
              <a:rPr kumimoji="0" lang="en-GB" b="1" i="1"/>
              <a:t>Key functions of a Deacon</a:t>
            </a:r>
            <a:r>
              <a:rPr kumimoji="0" lang="en-GB" b="1"/>
              <a:t>:</a:t>
            </a:r>
            <a:endParaRPr kumimoji="0" lang="en-GB"/>
          </a:p>
        </p:txBody>
      </p:sp>
      <p:sp>
        <p:nvSpPr>
          <p:cNvPr id="482309" name="Rectangle 5"/>
          <p:cNvSpPr>
            <a:spLocks noChangeArrowheads="1"/>
          </p:cNvSpPr>
          <p:nvPr/>
        </p:nvSpPr>
        <p:spPr bwMode="auto">
          <a:xfrm rot="16200000">
            <a:off x="-324644" y="3207544"/>
            <a:ext cx="1236663"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CC0000"/>
                </a:solidFill>
                <a:effectLst>
                  <a:outerShdw blurRad="38100" dist="38100" dir="2700000" algn="tl">
                    <a:srgbClr val="000000"/>
                  </a:outerShdw>
                </a:effectLst>
                <a:latin typeface="Arial" charset="0"/>
                <a:ea typeface="ＭＳ Ｐゴシック" charset="0"/>
                <a:cs typeface="ＭＳ Ｐゴシック" charset="0"/>
              </a:rPr>
              <a:t>BODY</a:t>
            </a:r>
            <a:endParaRPr lang="en-GB" sz="2800">
              <a:solidFill>
                <a:srgbClr val="CC0000"/>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482310" name="Text Box 6"/>
          <p:cNvSpPr txBox="1">
            <a:spLocks noChangeArrowheads="1"/>
          </p:cNvSpPr>
          <p:nvPr/>
        </p:nvSpPr>
        <p:spPr bwMode="auto">
          <a:xfrm>
            <a:off x="8101013" y="0"/>
            <a:ext cx="1042987" cy="461963"/>
          </a:xfrm>
          <a:prstGeom prst="rect">
            <a:avLst/>
          </a:prstGeom>
          <a:noFill/>
          <a:ln>
            <a:noFill/>
          </a:ln>
          <a:effectLst/>
          <a:extLst/>
        </p:spPr>
        <p:txBody>
          <a:bodyPr>
            <a:spAutoFit/>
          </a:bodyPr>
          <a:lstStyle/>
          <a:p>
            <a:pPr algn="ctr">
              <a:defRPr/>
            </a:pPr>
            <a:r>
              <a:rPr lang="en-US" sz="2400" dirty="0">
                <a:solidFill>
                  <a:schemeClr val="accent4">
                    <a:lumMod val="20000"/>
                    <a:lumOff val="80000"/>
                  </a:schemeClr>
                </a:solidFill>
                <a:latin typeface="Arial" charset="0"/>
                <a:ea typeface="ＭＳ Ｐゴシック" charset="0"/>
              </a:rPr>
              <a:t>231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a:blip r:embed="rId4" cstate="print">
            <a:lum bright="-16000" contrast="20000"/>
          </a:blip>
          <a:srcRect/>
          <a:stretch>
            <a:fillRect/>
          </a:stretch>
        </p:blipFill>
        <p:spPr bwMode="auto">
          <a:xfrm>
            <a:off x="0" y="838200"/>
            <a:ext cx="9144000" cy="5826125"/>
          </a:xfrm>
          <a:prstGeom prst="rect">
            <a:avLst/>
          </a:prstGeom>
          <a:noFill/>
          <a:ln w="9525">
            <a:noFill/>
            <a:miter lim="800000"/>
            <a:headEnd/>
            <a:tailEnd/>
          </a:ln>
        </p:spPr>
      </p:pic>
      <p:sp>
        <p:nvSpPr>
          <p:cNvPr id="214021" name="Oval 5"/>
          <p:cNvSpPr>
            <a:spLocks noChangeArrowheads="1"/>
          </p:cNvSpPr>
          <p:nvPr/>
        </p:nvSpPr>
        <p:spPr bwMode="ltGray">
          <a:xfrm>
            <a:off x="5029200" y="3048000"/>
            <a:ext cx="990600" cy="457200"/>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a:ea typeface="+mn-ea"/>
              <a:cs typeface="Arial"/>
            </a:endParaRPr>
          </a:p>
        </p:txBody>
      </p:sp>
      <p:sp>
        <p:nvSpPr>
          <p:cNvPr id="214022" name="Oval 6"/>
          <p:cNvSpPr>
            <a:spLocks noChangeArrowheads="1"/>
          </p:cNvSpPr>
          <p:nvPr/>
        </p:nvSpPr>
        <p:spPr bwMode="ltGray">
          <a:xfrm rot="8700000">
            <a:off x="2743200" y="1752600"/>
            <a:ext cx="1835150" cy="633413"/>
          </a:xfrm>
          <a:prstGeom prst="ellips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a:ea typeface="+mn-ea"/>
              <a:cs typeface="Arial"/>
            </a:endParaRPr>
          </a:p>
        </p:txBody>
      </p:sp>
      <p:sp>
        <p:nvSpPr>
          <p:cNvPr id="214023" name="Text Box 7"/>
          <p:cNvSpPr txBox="1">
            <a:spLocks noChangeArrowheads="1"/>
          </p:cNvSpPr>
          <p:nvPr/>
        </p:nvSpPr>
        <p:spPr bwMode="auto">
          <a:xfrm>
            <a:off x="8416925" y="80963"/>
            <a:ext cx="612775" cy="400050"/>
          </a:xfrm>
          <a:prstGeom prst="rect">
            <a:avLst/>
          </a:prstGeom>
          <a:noFill/>
          <a:ln w="9525">
            <a:noFill/>
            <a:miter lim="800000"/>
            <a:headEnd/>
            <a:tailEnd/>
          </a:ln>
          <a:effec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defRPr/>
            </a:pPr>
            <a:r>
              <a:rPr lang="en-US" sz="2000" smtClean="0">
                <a:solidFill>
                  <a:schemeClr val="tx1"/>
                </a:solidFill>
                <a:effectLst>
                  <a:outerShdw blurRad="38100" dist="38100" dir="2700000" algn="tl">
                    <a:srgbClr val="FFFFFF"/>
                  </a:outerShdw>
                </a:effectLst>
                <a:latin typeface="Arial"/>
                <a:cs typeface="Arial"/>
              </a:rPr>
              <a:t>141</a:t>
            </a:r>
            <a:endParaRPr lang="en-US" sz="2400" smtClean="0">
              <a:effectLst>
                <a:outerShdw blurRad="38100" dist="38100" dir="2700000" algn="tl">
                  <a:srgbClr val="000000"/>
                </a:outerShdw>
              </a:effectLst>
              <a:latin typeface="Arial"/>
              <a:cs typeface="Arial"/>
            </a:endParaRPr>
          </a:p>
        </p:txBody>
      </p:sp>
      <p:sp>
        <p:nvSpPr>
          <p:cNvPr id="205830" name="Rectangle 8"/>
          <p:cNvSpPr>
            <a:spLocks noGrp="1" noChangeArrowheads="1"/>
          </p:cNvSpPr>
          <p:nvPr>
            <p:ph type="title" idx="4294967295"/>
          </p:nvPr>
        </p:nvSpPr>
        <p:spPr>
          <a:xfrm>
            <a:off x="2255098" y="125919"/>
            <a:ext cx="4657622" cy="584775"/>
          </a:xfrm>
          <a:solidFill>
            <a:schemeClr val="hlink"/>
          </a:solidFill>
          <a:ln w="12700" cap="sq">
            <a:solidFill>
              <a:schemeClr val="tx1"/>
            </a:solidFill>
          </a:ln>
        </p:spPr>
        <p:txBody>
          <a:bodyPr wrap="none" lIns="91440" tIns="45720" rIns="91440" bIns="45720">
            <a:spAutoFit/>
          </a:bodyPr>
          <a:lstStyle/>
          <a:p>
            <a:pPr eaLnBrk="1" hangingPunct="1"/>
            <a:r>
              <a:rPr lang="en-US" sz="3200" b="1" dirty="0" err="1" smtClean="0">
                <a:solidFill>
                  <a:srgbClr val="FFFF00"/>
                </a:solidFill>
                <a:latin typeface="Arial" pitchFamily="34" charset="0"/>
                <a:ea typeface="ＭＳ Ｐゴシック" pitchFamily="34" charset="-128"/>
                <a:cs typeface="Arial" pitchFamily="34" charset="0"/>
              </a:rPr>
              <a:t>Nơi</a:t>
            </a:r>
            <a:r>
              <a:rPr lang="en-US" sz="3200" b="1" dirty="0" smtClean="0">
                <a:solidFill>
                  <a:srgbClr val="FFFF00"/>
                </a:solidFill>
                <a:latin typeface="Arial" pitchFamily="34" charset="0"/>
                <a:ea typeface="ＭＳ Ｐゴシック" pitchFamily="34" charset="-128"/>
                <a:cs typeface="Arial" pitchFamily="34" charset="0"/>
              </a:rPr>
              <a:t> </a:t>
            </a:r>
            <a:r>
              <a:rPr lang="en-US" sz="3200" b="1" dirty="0" err="1" smtClean="0">
                <a:solidFill>
                  <a:srgbClr val="FFFF00"/>
                </a:solidFill>
                <a:latin typeface="Arial" pitchFamily="34" charset="0"/>
                <a:ea typeface="ＭＳ Ｐゴシック" pitchFamily="34" charset="-128"/>
                <a:cs typeface="Arial" pitchFamily="34" charset="0"/>
              </a:rPr>
              <a:t>viết</a:t>
            </a:r>
            <a:r>
              <a:rPr lang="en-US" sz="3200" b="1" dirty="0" smtClean="0">
                <a:solidFill>
                  <a:srgbClr val="FFFF00"/>
                </a:solidFill>
                <a:latin typeface="Arial" pitchFamily="34" charset="0"/>
                <a:ea typeface="ＭＳ Ｐゴシック" pitchFamily="34" charset="-128"/>
                <a:cs typeface="Arial" pitchFamily="34" charset="0"/>
              </a:rPr>
              <a:t> I </a:t>
            </a:r>
            <a:r>
              <a:rPr lang="en-US" sz="3200" b="1" dirty="0" err="1" smtClean="0">
                <a:solidFill>
                  <a:srgbClr val="FFFF00"/>
                </a:solidFill>
                <a:latin typeface="Arial" pitchFamily="34" charset="0"/>
                <a:ea typeface="ＭＳ Ｐゴシック" pitchFamily="34" charset="-128"/>
                <a:cs typeface="Arial" pitchFamily="34" charset="0"/>
              </a:rPr>
              <a:t>Timôthê</a:t>
            </a:r>
            <a:r>
              <a:rPr lang="en-US" sz="3200" b="1" dirty="0" smtClean="0">
                <a:solidFill>
                  <a:srgbClr val="FFFF00"/>
                </a:solidFill>
                <a:latin typeface="Arial" pitchFamily="34" charset="0"/>
                <a:ea typeface="ＭＳ Ｐゴシック" pitchFamily="34" charset="-128"/>
                <a:cs typeface="Arial" pitchFamily="34" charset="0"/>
              </a:rPr>
              <a:t> &amp; </a:t>
            </a:r>
            <a:r>
              <a:rPr lang="en-US" sz="3200" b="1" dirty="0" err="1" smtClean="0">
                <a:solidFill>
                  <a:srgbClr val="FFFF00"/>
                </a:solidFill>
                <a:latin typeface="Arial" pitchFamily="34" charset="0"/>
                <a:ea typeface="ＭＳ Ｐゴシック" pitchFamily="34" charset="-128"/>
                <a:cs typeface="Arial" pitchFamily="34" charset="0"/>
              </a:rPr>
              <a:t>Tít</a:t>
            </a:r>
            <a:endParaRPr lang="en-US" sz="3200" b="1" dirty="0" smtClean="0">
              <a:solidFill>
                <a:srgbClr val="FFFF00"/>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4022"/>
                                        </p:tgtEl>
                                        <p:attrNameLst>
                                          <p:attrName>style.visibility</p:attrName>
                                        </p:attrNameLst>
                                      </p:cBhvr>
                                      <p:to>
                                        <p:strVal val="visible"/>
                                      </p:to>
                                    </p:set>
                                    <p:anim calcmode="lin" valueType="num">
                                      <p:cBhvr additive="base">
                                        <p:cTn id="7" dur="500" fill="hold"/>
                                        <p:tgtEl>
                                          <p:spTgt spid="214022"/>
                                        </p:tgtEl>
                                        <p:attrNameLst>
                                          <p:attrName>ppt_x</p:attrName>
                                        </p:attrNameLst>
                                      </p:cBhvr>
                                      <p:tavLst>
                                        <p:tav tm="0">
                                          <p:val>
                                            <p:strVal val="0-#ppt_w/2"/>
                                          </p:val>
                                        </p:tav>
                                        <p:tav tm="100000">
                                          <p:val>
                                            <p:strVal val="#ppt_x"/>
                                          </p:val>
                                        </p:tav>
                                      </p:tavLst>
                                    </p:anim>
                                    <p:anim calcmode="lin" valueType="num">
                                      <p:cBhvr additive="base">
                                        <p:cTn id="8" dur="500" fill="hold"/>
                                        <p:tgtEl>
                                          <p:spTgt spid="2140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4021"/>
                                        </p:tgtEl>
                                        <p:attrNameLst>
                                          <p:attrName>style.visibility</p:attrName>
                                        </p:attrNameLst>
                                      </p:cBhvr>
                                      <p:to>
                                        <p:strVal val="visible"/>
                                      </p:to>
                                    </p:set>
                                    <p:anim calcmode="lin" valueType="num">
                                      <p:cBhvr additive="base">
                                        <p:cTn id="13" dur="500" fill="hold"/>
                                        <p:tgtEl>
                                          <p:spTgt spid="214021"/>
                                        </p:tgtEl>
                                        <p:attrNameLst>
                                          <p:attrName>ppt_x</p:attrName>
                                        </p:attrNameLst>
                                      </p:cBhvr>
                                      <p:tavLst>
                                        <p:tav tm="0">
                                          <p:val>
                                            <p:strVal val="0-#ppt_w/2"/>
                                          </p:val>
                                        </p:tav>
                                        <p:tav tm="100000">
                                          <p:val>
                                            <p:strVal val="#ppt_x"/>
                                          </p:val>
                                        </p:tav>
                                      </p:tavLst>
                                    </p:anim>
                                    <p:anim calcmode="lin" valueType="num">
                                      <p:cBhvr additive="base">
                                        <p:cTn id="14" dur="500" fill="hold"/>
                                        <p:tgtEl>
                                          <p:spTgt spid="2140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animBg="1"/>
      <p:bldP spid="21402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subTitle" idx="1"/>
          </p:nvPr>
        </p:nvSpPr>
        <p:spPr>
          <a:xfrm>
            <a:off x="685800" y="533400"/>
            <a:ext cx="7173913" cy="4953000"/>
          </a:xfrm>
        </p:spPr>
        <p:txBody>
          <a:bodyPr/>
          <a:lstStyle/>
          <a:p>
            <a:pPr algn="l" eaLnBrk="1" hangingPunct="1">
              <a:lnSpc>
                <a:spcPct val="110000"/>
              </a:lnSpc>
              <a:defRPr/>
            </a:pPr>
            <a:endParaRPr lang="en-GB" sz="2400" dirty="0">
              <a:solidFill>
                <a:srgbClr val="FFFFFF"/>
              </a:solidFill>
            </a:endParaRPr>
          </a:p>
          <a:p>
            <a:pPr algn="l" eaLnBrk="1" hangingPunct="1">
              <a:lnSpc>
                <a:spcPct val="110000"/>
              </a:lnSpc>
              <a:defRPr/>
            </a:pPr>
            <a:r>
              <a:rPr lang="en-US" altLang="zh-CN" dirty="0">
                <a:solidFill>
                  <a:srgbClr val="7030A0"/>
                </a:solidFill>
                <a:effectLst>
                  <a:outerShdw blurRad="38100" dist="38100" dir="2700000" algn="tl">
                    <a:srgbClr val="000000"/>
                  </a:outerShdw>
                </a:effectLst>
                <a:ea typeface="宋体" charset="0"/>
                <a:cs typeface="宋体" charset="0"/>
              </a:rPr>
              <a:t>Deacons are not rulers. They are a</a:t>
            </a:r>
            <a:r>
              <a:rPr lang="en-US" altLang="zh-CN" sz="2800" dirty="0">
                <a:solidFill>
                  <a:srgbClr val="7030A0"/>
                </a:solidFill>
                <a:effectLst>
                  <a:outerShdw blurRad="38100" dist="38100" dir="2700000" algn="tl">
                    <a:srgbClr val="000000"/>
                  </a:outerShdw>
                </a:effectLst>
                <a:ea typeface="宋体" charset="0"/>
                <a:cs typeface="宋体" charset="0"/>
              </a:rPr>
              <a:t> </a:t>
            </a:r>
            <a:r>
              <a:rPr lang="en-US" altLang="zh-CN" dirty="0">
                <a:solidFill>
                  <a:srgbClr val="7030A0"/>
                </a:solidFill>
                <a:effectLst>
                  <a:outerShdw blurRad="38100" dist="38100" dir="2700000" algn="tl">
                    <a:srgbClr val="000000"/>
                  </a:outerShdw>
                </a:effectLst>
                <a:ea typeface="宋体" charset="0"/>
                <a:cs typeface="宋体" charset="0"/>
              </a:rPr>
              <a:t>subordinate class of officers who serve</a:t>
            </a:r>
            <a:r>
              <a:rPr lang="en-US" altLang="zh-CN" sz="2800" dirty="0">
                <a:solidFill>
                  <a:srgbClr val="7030A0"/>
                </a:solidFill>
                <a:effectLst>
                  <a:outerShdw blurRad="38100" dist="38100" dir="2700000" algn="tl">
                    <a:srgbClr val="000000"/>
                  </a:outerShdw>
                </a:effectLst>
                <a:ea typeface="宋体" charset="0"/>
                <a:cs typeface="宋体" charset="0"/>
              </a:rPr>
              <a:t> </a:t>
            </a:r>
            <a:r>
              <a:rPr lang="en-US" altLang="zh-CN" dirty="0">
                <a:solidFill>
                  <a:srgbClr val="7030A0"/>
                </a:solidFill>
                <a:effectLst>
                  <a:outerShdw blurRad="38100" dist="38100" dir="2700000" algn="tl">
                    <a:srgbClr val="000000"/>
                  </a:outerShdw>
                </a:effectLst>
                <a:ea typeface="宋体" charset="0"/>
                <a:cs typeface="宋体" charset="0"/>
              </a:rPr>
              <a:t>under the direction of the elders.</a:t>
            </a:r>
            <a:r>
              <a:rPr lang="en-US" altLang="zh-CN" sz="2800" dirty="0">
                <a:solidFill>
                  <a:srgbClr val="7030A0"/>
                </a:solidFill>
                <a:effectLst>
                  <a:outerShdw blurRad="38100" dist="38100" dir="2700000" algn="tl">
                    <a:srgbClr val="000000"/>
                  </a:outerShdw>
                </a:effectLst>
                <a:ea typeface="宋体" charset="0"/>
                <a:cs typeface="宋体" charset="0"/>
              </a:rPr>
              <a:t> </a:t>
            </a:r>
            <a:r>
              <a:rPr lang="en-US" altLang="zh-CN" dirty="0">
                <a:solidFill>
                  <a:srgbClr val="7030A0"/>
                </a:solidFill>
                <a:effectLst>
                  <a:outerShdw blurRad="38100" dist="38100" dir="2700000" algn="tl">
                    <a:srgbClr val="000000"/>
                  </a:outerShdw>
                </a:effectLst>
                <a:ea typeface="宋体" charset="0"/>
                <a:cs typeface="宋体" charset="0"/>
              </a:rPr>
              <a:t>Deacons assist the elders,</a:t>
            </a:r>
            <a:r>
              <a:rPr lang="en-US" altLang="zh-CN" sz="2800" dirty="0">
                <a:solidFill>
                  <a:srgbClr val="7030A0"/>
                </a:solidFill>
                <a:effectLst>
                  <a:outerShdw blurRad="38100" dist="38100" dir="2700000" algn="tl">
                    <a:srgbClr val="000000"/>
                  </a:outerShdw>
                </a:effectLst>
                <a:ea typeface="宋体" charset="0"/>
                <a:cs typeface="宋体" charset="0"/>
              </a:rPr>
              <a:t> </a:t>
            </a:r>
            <a:r>
              <a:rPr lang="en-US" altLang="zh-CN" dirty="0">
                <a:solidFill>
                  <a:srgbClr val="7030A0"/>
                </a:solidFill>
                <a:effectLst>
                  <a:outerShdw blurRad="38100" dist="38100" dir="2700000" algn="tl">
                    <a:srgbClr val="000000"/>
                  </a:outerShdw>
                </a:effectLst>
                <a:ea typeface="宋体" charset="0"/>
                <a:cs typeface="宋体" charset="0"/>
              </a:rPr>
              <a:t>especially by relieving them of</a:t>
            </a:r>
            <a:r>
              <a:rPr lang="en-US" altLang="zh-CN" sz="2800" dirty="0">
                <a:solidFill>
                  <a:srgbClr val="7030A0"/>
                </a:solidFill>
                <a:effectLst>
                  <a:outerShdw blurRad="38100" dist="38100" dir="2700000" algn="tl">
                    <a:srgbClr val="000000"/>
                  </a:outerShdw>
                </a:effectLst>
                <a:ea typeface="宋体" charset="0"/>
                <a:cs typeface="宋体" charset="0"/>
              </a:rPr>
              <a:t> </a:t>
            </a:r>
            <a:r>
              <a:rPr lang="en-US" altLang="zh-CN" dirty="0">
                <a:solidFill>
                  <a:srgbClr val="7030A0"/>
                </a:solidFill>
                <a:effectLst>
                  <a:outerShdw blurRad="38100" dist="38100" dir="2700000" algn="tl">
                    <a:srgbClr val="000000"/>
                  </a:outerShdw>
                </a:effectLst>
                <a:ea typeface="宋体" charset="0"/>
                <a:cs typeface="宋体" charset="0"/>
              </a:rPr>
              <a:t>distractions in the temporal affairs of the church.</a:t>
            </a:r>
            <a:r>
              <a:rPr lang="en-US" altLang="zh-CN" baseline="30000" dirty="0">
                <a:solidFill>
                  <a:srgbClr val="7030A0"/>
                </a:solidFill>
                <a:effectLst>
                  <a:outerShdw blurRad="38100" dist="38100" dir="2700000" algn="tl">
                    <a:srgbClr val="000000"/>
                  </a:outerShdw>
                </a:effectLst>
                <a:ea typeface="宋体" charset="0"/>
                <a:cs typeface="宋体" charset="0"/>
              </a:rPr>
              <a:t>1</a:t>
            </a:r>
            <a:r>
              <a:rPr lang="en-US" altLang="zh-CN" sz="2800" baseline="30000" dirty="0">
                <a:solidFill>
                  <a:srgbClr val="7030A0"/>
                </a:solidFill>
                <a:ea typeface="宋体" charset="0"/>
                <a:cs typeface="宋体" charset="0"/>
              </a:rPr>
              <a:t> </a:t>
            </a:r>
            <a:endParaRPr lang="en-GB" altLang="zh-CN" sz="2800" dirty="0">
              <a:solidFill>
                <a:srgbClr val="7030A0"/>
              </a:solidFill>
              <a:ea typeface="宋体" charset="0"/>
              <a:cs typeface="宋体" charset="0"/>
            </a:endParaRPr>
          </a:p>
          <a:p>
            <a:pPr algn="l" eaLnBrk="1" hangingPunct="1">
              <a:lnSpc>
                <a:spcPct val="110000"/>
              </a:lnSpc>
              <a:defRPr/>
            </a:pPr>
            <a:endParaRPr lang="en-US" altLang="zh-CN" sz="1600" baseline="30000" dirty="0">
              <a:solidFill>
                <a:srgbClr val="7030A0"/>
              </a:solidFill>
              <a:ea typeface="宋体" charset="0"/>
              <a:cs typeface="宋体" charset="0"/>
            </a:endParaRPr>
          </a:p>
          <a:p>
            <a:pPr algn="l" eaLnBrk="1" hangingPunct="1">
              <a:lnSpc>
                <a:spcPct val="110000"/>
              </a:lnSpc>
              <a:defRPr/>
            </a:pPr>
            <a:r>
              <a:rPr lang="en-US" altLang="zh-CN" sz="1600" baseline="30000" dirty="0">
                <a:solidFill>
                  <a:srgbClr val="7030A0"/>
                </a:solidFill>
                <a:ea typeface="宋体" charset="0"/>
                <a:cs typeface="宋体" charset="0"/>
              </a:rPr>
              <a:t>1</a:t>
            </a:r>
            <a:r>
              <a:rPr lang="en-US" altLang="zh-CN" sz="1600" dirty="0">
                <a:solidFill>
                  <a:srgbClr val="7030A0"/>
                </a:solidFill>
                <a:ea typeface="宋体" charset="0"/>
                <a:cs typeface="宋体" charset="0"/>
              </a:rPr>
              <a:t>http://www.swrb.com/newslett/actualNLs/bcg_ch02.htm.</a:t>
            </a:r>
            <a:endParaRPr lang="en-GB" sz="1600" dirty="0">
              <a:solidFill>
                <a:srgbClr val="7030A0"/>
              </a:solidFill>
              <a:ea typeface="宋体" charset="0"/>
              <a:cs typeface="宋体" charset="0"/>
            </a:endParaRPr>
          </a:p>
        </p:txBody>
      </p:sp>
      <p:sp>
        <p:nvSpPr>
          <p:cNvPr id="484355" name="Rectangle 3"/>
          <p:cNvSpPr>
            <a:spLocks noChangeArrowheads="1"/>
          </p:cNvSpPr>
          <p:nvPr/>
        </p:nvSpPr>
        <p:spPr bwMode="auto">
          <a:xfrm rot="16200000">
            <a:off x="-1173956" y="1154906"/>
            <a:ext cx="2935288"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D5B781"/>
                </a:solidFill>
                <a:effectDag name="">
                  <a:cont type="tree" name="">
                    <a:effect ref="fillLine"/>
                    <a:outerShdw dist="38100" dir="13500000" algn="br">
                      <a:srgbClr val="FFE7BC"/>
                    </a:outerShdw>
                  </a:cont>
                  <a:cont type="tree" name="">
                    <a:effect ref="fillLine"/>
                    <a:outerShdw dist="38100" dir="2700000" algn="tl">
                      <a:srgbClr val="7F6D4D"/>
                    </a:outerShdw>
                  </a:cont>
                  <a:effect ref="fillLine"/>
                </a:effectDag>
                <a:latin typeface="Arial" charset="0"/>
                <a:ea typeface="ＭＳ Ｐゴシック" charset="0"/>
                <a:cs typeface="ＭＳ Ｐゴシック" charset="0"/>
              </a:rPr>
              <a:t>INTRODUCTION</a:t>
            </a:r>
            <a:endParaRPr lang="en-GB" sz="2800">
              <a:solidFill>
                <a:srgbClr val="D5B781"/>
              </a:solidFill>
              <a:effectDag name="">
                <a:cont type="tree" name="">
                  <a:effect ref="fillLine"/>
                  <a:outerShdw dist="38100" dir="13500000" algn="br">
                    <a:srgbClr val="FFE7BC"/>
                  </a:outerShdw>
                </a:cont>
                <a:cont type="tree" name="">
                  <a:effect ref="fillLine"/>
                  <a:outerShdw dist="38100" dir="2700000" algn="tl">
                    <a:srgbClr val="7F6D4D"/>
                  </a:outerShdw>
                </a:cont>
                <a:effect ref="fillLine"/>
              </a:effectDag>
              <a:latin typeface="Arial" charset="0"/>
              <a:ea typeface="ＭＳ Ｐゴシック" charset="0"/>
              <a:cs typeface="ＭＳ Ｐゴシック" charset="0"/>
            </a:endParaRPr>
          </a:p>
        </p:txBody>
      </p:sp>
      <p:sp>
        <p:nvSpPr>
          <p:cNvPr id="484356" name="Rectangle 4"/>
          <p:cNvSpPr>
            <a:spLocks noGrp="1" noChangeArrowheads="1"/>
          </p:cNvSpPr>
          <p:nvPr>
            <p:ph type="ctrTitle"/>
          </p:nvPr>
        </p:nvSpPr>
        <p:spPr>
          <a:xfrm>
            <a:off x="611188" y="0"/>
            <a:ext cx="7416800" cy="692150"/>
          </a:xfrm>
        </p:spPr>
        <p:txBody>
          <a:bodyPr>
            <a:normAutofit fontScale="90000"/>
          </a:bodyPr>
          <a:lstStyle/>
          <a:p>
            <a:pPr eaLnBrk="1" hangingPunct="1">
              <a:defRPr/>
            </a:pPr>
            <a:r>
              <a:rPr lang="en-GB" i="1" smtClean="0">
                <a:effectLst>
                  <a:outerShdw blurRad="38100" dist="38100" dir="2700000" algn="tl">
                    <a:srgbClr val="000000"/>
                  </a:outerShdw>
                </a:effectLst>
              </a:rPr>
              <a:t>Attention:</a:t>
            </a:r>
          </a:p>
        </p:txBody>
      </p:sp>
      <p:sp>
        <p:nvSpPr>
          <p:cNvPr id="484357" name="Rectangle 5"/>
          <p:cNvSpPr>
            <a:spLocks noChangeArrowheads="1"/>
          </p:cNvSpPr>
          <p:nvPr/>
        </p:nvSpPr>
        <p:spPr bwMode="auto">
          <a:xfrm rot="16200000">
            <a:off x="-324644" y="3207544"/>
            <a:ext cx="1236663"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2F1311"/>
                </a:solidFill>
                <a:effectLst>
                  <a:outerShdw blurRad="38100" dist="38100" dir="2700000" algn="tl">
                    <a:srgbClr val="000000"/>
                  </a:outerShdw>
                </a:effectLst>
                <a:latin typeface="Arial" pitchFamily="34" charset="0"/>
              </a:rPr>
              <a:t>BODY</a:t>
            </a:r>
          </a:p>
        </p:txBody>
      </p:sp>
      <p:sp>
        <p:nvSpPr>
          <p:cNvPr id="484358" name="Text Box 6"/>
          <p:cNvSpPr txBox="1">
            <a:spLocks noChangeArrowheads="1"/>
          </p:cNvSpPr>
          <p:nvPr/>
        </p:nvSpPr>
        <p:spPr bwMode="auto">
          <a:xfrm>
            <a:off x="8172450" y="0"/>
            <a:ext cx="971550" cy="461963"/>
          </a:xfrm>
          <a:prstGeom prst="rect">
            <a:avLst/>
          </a:prstGeom>
          <a:solidFill>
            <a:schemeClr val="accent1"/>
          </a:solidFill>
          <a:ln w="9525">
            <a:noFill/>
            <a:miter lim="800000"/>
            <a:headEnd/>
            <a:tailEnd/>
          </a:ln>
          <a:effectLst>
            <a:outerShdw dist="35921" dir="2700000" algn="ctr" rotWithShape="0">
              <a:srgbClr val="808080">
                <a:alpha val="74997"/>
              </a:srgbClr>
            </a:outerShdw>
          </a:effectLst>
        </p:spPr>
        <p:txBody>
          <a:bodyPr>
            <a:spAutoFit/>
          </a:bodyPr>
          <a:lstStyle/>
          <a:p>
            <a:pPr algn="ctr">
              <a:defRPr/>
            </a:pPr>
            <a:r>
              <a:rPr lang="en-US" sz="2400" dirty="0">
                <a:solidFill>
                  <a:srgbClr val="000000"/>
                </a:solidFill>
                <a:latin typeface="Arial" charset="0"/>
                <a:ea typeface="ＭＳ Ｐゴシック" charset="0"/>
              </a:rPr>
              <a:t>231</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subTitle" idx="1"/>
          </p:nvPr>
        </p:nvSpPr>
        <p:spPr>
          <a:xfrm>
            <a:off x="685800" y="457200"/>
            <a:ext cx="7021513" cy="5105400"/>
          </a:xfrm>
        </p:spPr>
        <p:txBody>
          <a:bodyPr/>
          <a:lstStyle/>
          <a:p>
            <a:pPr algn="l" eaLnBrk="1" hangingPunct="1">
              <a:lnSpc>
                <a:spcPct val="110000"/>
              </a:lnSpc>
              <a:defRPr/>
            </a:pPr>
            <a:endParaRPr lang="en-GB" sz="2400" dirty="0">
              <a:solidFill>
                <a:srgbClr val="FFFFFF"/>
              </a:solidFill>
            </a:endParaRPr>
          </a:p>
          <a:p>
            <a:pPr algn="l" eaLnBrk="1" hangingPunct="1">
              <a:lnSpc>
                <a:spcPct val="120000"/>
              </a:lnSpc>
              <a:defRPr/>
            </a:pPr>
            <a:r>
              <a:rPr lang="en-US" altLang="zh-CN" sz="2800" dirty="0">
                <a:solidFill>
                  <a:schemeClr val="tx1"/>
                </a:solidFill>
                <a:effectLst>
                  <a:outerShdw blurRad="38100" dist="38100" dir="2700000" algn="tl">
                    <a:srgbClr val="000000"/>
                  </a:outerShdw>
                </a:effectLst>
                <a:ea typeface="宋体" charset="0"/>
                <a:cs typeface="宋体" charset="0"/>
              </a:rPr>
              <a:t>It is significant that nowhere in the New</a:t>
            </a:r>
            <a:r>
              <a:rPr lang="en-US" altLang="zh-CN" sz="2400" dirty="0">
                <a:solidFill>
                  <a:schemeClr val="tx1"/>
                </a:solidFill>
                <a:effectLst>
                  <a:outerShdw blurRad="38100" dist="38100" dir="2700000" algn="tl">
                    <a:srgbClr val="000000"/>
                  </a:outerShdw>
                </a:effectLst>
                <a:ea typeface="宋体" charset="0"/>
                <a:cs typeface="宋体" charset="0"/>
              </a:rPr>
              <a:t> </a:t>
            </a:r>
            <a:r>
              <a:rPr lang="en-US" altLang="zh-CN" sz="2800" dirty="0">
                <a:solidFill>
                  <a:schemeClr val="tx1"/>
                </a:solidFill>
                <a:effectLst>
                  <a:outerShdw blurRad="38100" dist="38100" dir="2700000" algn="tl">
                    <a:srgbClr val="000000"/>
                  </a:outerShdw>
                </a:effectLst>
                <a:ea typeface="宋体" charset="0"/>
                <a:cs typeface="宋体" charset="0"/>
              </a:rPr>
              <a:t>Testament do deacons have</a:t>
            </a:r>
            <a:r>
              <a:rPr lang="en-US" altLang="zh-CN" sz="2400" dirty="0">
                <a:solidFill>
                  <a:schemeClr val="tx1"/>
                </a:solidFill>
                <a:effectLst>
                  <a:outerShdw blurRad="38100" dist="38100" dir="2700000" algn="tl">
                    <a:srgbClr val="000000"/>
                  </a:outerShdw>
                </a:effectLst>
                <a:ea typeface="宋体" charset="0"/>
                <a:cs typeface="宋体" charset="0"/>
              </a:rPr>
              <a:t> </a:t>
            </a:r>
            <a:r>
              <a:rPr lang="en-US" altLang="zh-CN" sz="2800" dirty="0">
                <a:solidFill>
                  <a:schemeClr val="tx1"/>
                </a:solidFill>
                <a:effectLst>
                  <a:outerShdw blurRad="38100" dist="38100" dir="2700000" algn="tl">
                    <a:srgbClr val="000000"/>
                  </a:outerShdw>
                </a:effectLst>
                <a:ea typeface="宋体" charset="0"/>
                <a:cs typeface="宋体" charset="0"/>
              </a:rPr>
              <a:t>ruling authority over the church as the</a:t>
            </a:r>
            <a:r>
              <a:rPr lang="en-US" altLang="zh-CN" sz="2400" dirty="0">
                <a:solidFill>
                  <a:schemeClr val="tx1"/>
                </a:solidFill>
                <a:effectLst>
                  <a:outerShdw blurRad="38100" dist="38100" dir="2700000" algn="tl">
                    <a:srgbClr val="000000"/>
                  </a:outerShdw>
                </a:effectLst>
                <a:ea typeface="宋体" charset="0"/>
                <a:cs typeface="宋体" charset="0"/>
              </a:rPr>
              <a:t> </a:t>
            </a:r>
            <a:r>
              <a:rPr lang="en-US" altLang="zh-CN" sz="2800" dirty="0">
                <a:solidFill>
                  <a:schemeClr val="tx1"/>
                </a:solidFill>
                <a:effectLst>
                  <a:outerShdw blurRad="38100" dist="38100" dir="2700000" algn="tl">
                    <a:srgbClr val="000000"/>
                  </a:outerShdw>
                </a:effectLst>
                <a:ea typeface="宋体" charset="0"/>
                <a:cs typeface="宋体" charset="0"/>
              </a:rPr>
              <a:t>elders do, nor are deacons ever</a:t>
            </a:r>
            <a:r>
              <a:rPr lang="en-US" altLang="zh-CN" sz="2400" dirty="0">
                <a:solidFill>
                  <a:schemeClr val="tx1"/>
                </a:solidFill>
                <a:effectLst>
                  <a:outerShdw blurRad="38100" dist="38100" dir="2700000" algn="tl">
                    <a:srgbClr val="000000"/>
                  </a:outerShdw>
                </a:effectLst>
                <a:ea typeface="宋体" charset="0"/>
                <a:cs typeface="宋体" charset="0"/>
              </a:rPr>
              <a:t> </a:t>
            </a:r>
            <a:r>
              <a:rPr lang="en-US" altLang="zh-CN" sz="2800" dirty="0">
                <a:solidFill>
                  <a:schemeClr val="tx1"/>
                </a:solidFill>
                <a:effectLst>
                  <a:outerShdw blurRad="38100" dist="38100" dir="2700000" algn="tl">
                    <a:srgbClr val="000000"/>
                  </a:outerShdw>
                </a:effectLst>
                <a:ea typeface="宋体" charset="0"/>
                <a:cs typeface="宋体" charset="0"/>
              </a:rPr>
              <a:t>required to be able to teach Scripture or</a:t>
            </a:r>
            <a:r>
              <a:rPr lang="en-US" altLang="zh-CN" sz="2400" dirty="0">
                <a:solidFill>
                  <a:schemeClr val="tx1"/>
                </a:solidFill>
                <a:effectLst>
                  <a:outerShdw blurRad="38100" dist="38100" dir="2700000" algn="tl">
                    <a:srgbClr val="000000"/>
                  </a:outerShdw>
                </a:effectLst>
                <a:ea typeface="宋体" charset="0"/>
                <a:cs typeface="宋体" charset="0"/>
              </a:rPr>
              <a:t> </a:t>
            </a:r>
            <a:r>
              <a:rPr lang="en-US" altLang="zh-CN" sz="2800" dirty="0">
                <a:solidFill>
                  <a:schemeClr val="tx1"/>
                </a:solidFill>
                <a:effectLst>
                  <a:outerShdw blurRad="38100" dist="38100" dir="2700000" algn="tl">
                    <a:srgbClr val="000000"/>
                  </a:outerShdw>
                </a:effectLst>
                <a:ea typeface="宋体" charset="0"/>
                <a:cs typeface="宋体" charset="0"/>
              </a:rPr>
              <a:t>sound doctrine.</a:t>
            </a:r>
            <a:r>
              <a:rPr lang="en-US" altLang="zh-CN" sz="2800" baseline="30000" dirty="0">
                <a:solidFill>
                  <a:schemeClr val="tx1"/>
                </a:solidFill>
                <a:effectLst>
                  <a:outerShdw blurRad="38100" dist="38100" dir="2700000" algn="tl">
                    <a:srgbClr val="000000"/>
                  </a:outerShdw>
                </a:effectLst>
                <a:ea typeface="宋体" charset="0"/>
                <a:cs typeface="宋体" charset="0"/>
              </a:rPr>
              <a:t>1</a:t>
            </a:r>
            <a:r>
              <a:rPr lang="en-US" altLang="zh-CN" sz="2800" baseline="30000" dirty="0">
                <a:solidFill>
                  <a:schemeClr val="tx1"/>
                </a:solidFill>
                <a:ea typeface="宋体" charset="0"/>
                <a:cs typeface="宋体" charset="0"/>
              </a:rPr>
              <a:t> </a:t>
            </a:r>
          </a:p>
          <a:p>
            <a:pPr algn="l" eaLnBrk="1" hangingPunct="1">
              <a:lnSpc>
                <a:spcPct val="110000"/>
              </a:lnSpc>
              <a:defRPr/>
            </a:pPr>
            <a:endParaRPr lang="en-GB" altLang="zh-CN" sz="2400" dirty="0">
              <a:solidFill>
                <a:schemeClr val="tx1"/>
              </a:solidFill>
              <a:ea typeface="宋体" charset="0"/>
              <a:cs typeface="宋体" charset="0"/>
            </a:endParaRPr>
          </a:p>
          <a:p>
            <a:pPr algn="l" eaLnBrk="1" hangingPunct="1">
              <a:lnSpc>
                <a:spcPct val="110000"/>
              </a:lnSpc>
              <a:defRPr/>
            </a:pPr>
            <a:r>
              <a:rPr lang="en-US" altLang="zh-CN" sz="1600" baseline="30000" dirty="0">
                <a:solidFill>
                  <a:schemeClr val="tx1"/>
                </a:solidFill>
                <a:ea typeface="宋体" charset="0"/>
                <a:cs typeface="宋体" charset="0"/>
              </a:rPr>
              <a:t>1</a:t>
            </a:r>
            <a:r>
              <a:rPr lang="en-US" altLang="zh-CN" sz="1600" dirty="0">
                <a:solidFill>
                  <a:schemeClr val="tx1"/>
                </a:solidFill>
                <a:ea typeface="宋体" charset="0"/>
                <a:cs typeface="宋体" charset="0"/>
              </a:rPr>
              <a:t>Wayne </a:t>
            </a:r>
            <a:r>
              <a:rPr lang="en-US" altLang="zh-CN" sz="1600" dirty="0" err="1">
                <a:solidFill>
                  <a:schemeClr val="tx1"/>
                </a:solidFill>
                <a:ea typeface="宋体" charset="0"/>
                <a:cs typeface="宋体" charset="0"/>
              </a:rPr>
              <a:t>Grudem</a:t>
            </a:r>
            <a:r>
              <a:rPr lang="en-US" altLang="zh-CN" sz="1600" dirty="0">
                <a:solidFill>
                  <a:schemeClr val="tx1"/>
                </a:solidFill>
                <a:ea typeface="宋体" charset="0"/>
                <a:cs typeface="宋体" charset="0"/>
              </a:rPr>
              <a:t>, </a:t>
            </a:r>
            <a:r>
              <a:rPr lang="en-US" altLang="zh-CN" sz="1600" i="1" dirty="0">
                <a:solidFill>
                  <a:schemeClr val="tx1"/>
                </a:solidFill>
                <a:ea typeface="宋体" charset="0"/>
                <a:cs typeface="宋体" charset="0"/>
              </a:rPr>
              <a:t>Systematic Theology: An Introduction to Biblical Doctrine</a:t>
            </a:r>
            <a:r>
              <a:rPr lang="en-US" altLang="zh-CN" sz="1600" dirty="0">
                <a:solidFill>
                  <a:schemeClr val="tx1"/>
                </a:solidFill>
                <a:ea typeface="宋体" charset="0"/>
                <a:cs typeface="宋体" charset="0"/>
              </a:rPr>
              <a:t>, 920.</a:t>
            </a:r>
            <a:endParaRPr lang="en-GB" sz="1600" dirty="0">
              <a:solidFill>
                <a:schemeClr val="tx1"/>
              </a:solidFill>
              <a:ea typeface="宋体" charset="0"/>
              <a:cs typeface="宋体" charset="0"/>
            </a:endParaRPr>
          </a:p>
        </p:txBody>
      </p:sp>
      <p:sp>
        <p:nvSpPr>
          <p:cNvPr id="486403" name="Rectangle 3"/>
          <p:cNvSpPr>
            <a:spLocks noChangeArrowheads="1"/>
          </p:cNvSpPr>
          <p:nvPr/>
        </p:nvSpPr>
        <p:spPr bwMode="auto">
          <a:xfrm rot="16200000">
            <a:off x="-1173956" y="1154906"/>
            <a:ext cx="2935288"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D5B781"/>
                </a:solidFill>
                <a:effectDag name="">
                  <a:cont type="tree" name="">
                    <a:effect ref="fillLine"/>
                    <a:outerShdw dist="38100" dir="13500000" algn="br">
                      <a:srgbClr val="FFE7BC"/>
                    </a:outerShdw>
                  </a:cont>
                  <a:cont type="tree" name="">
                    <a:effect ref="fillLine"/>
                    <a:outerShdw dist="38100" dir="2700000" algn="tl">
                      <a:srgbClr val="7F6D4D"/>
                    </a:outerShdw>
                  </a:cont>
                  <a:effect ref="fillLine"/>
                </a:effectDag>
                <a:latin typeface="Arial" charset="0"/>
                <a:ea typeface="ＭＳ Ｐゴシック" charset="0"/>
                <a:cs typeface="ＭＳ Ｐゴシック" charset="0"/>
              </a:rPr>
              <a:t>INTRODUCTION</a:t>
            </a:r>
            <a:endParaRPr lang="en-GB" sz="2800">
              <a:solidFill>
                <a:srgbClr val="D5B781"/>
              </a:solidFill>
              <a:effectDag name="">
                <a:cont type="tree" name="">
                  <a:effect ref="fillLine"/>
                  <a:outerShdw dist="38100" dir="13500000" algn="br">
                    <a:srgbClr val="FFE7BC"/>
                  </a:outerShdw>
                </a:cont>
                <a:cont type="tree" name="">
                  <a:effect ref="fillLine"/>
                  <a:outerShdw dist="38100" dir="2700000" algn="tl">
                    <a:srgbClr val="7F6D4D"/>
                  </a:outerShdw>
                </a:cont>
                <a:effect ref="fillLine"/>
              </a:effectDag>
              <a:latin typeface="Arial" charset="0"/>
              <a:ea typeface="ＭＳ Ｐゴシック" charset="0"/>
              <a:cs typeface="ＭＳ Ｐゴシック" charset="0"/>
            </a:endParaRPr>
          </a:p>
        </p:txBody>
      </p:sp>
      <p:sp>
        <p:nvSpPr>
          <p:cNvPr id="486404" name="Rectangle 4"/>
          <p:cNvSpPr>
            <a:spLocks noGrp="1" noChangeArrowheads="1"/>
          </p:cNvSpPr>
          <p:nvPr>
            <p:ph type="ctrTitle"/>
          </p:nvPr>
        </p:nvSpPr>
        <p:spPr>
          <a:xfrm>
            <a:off x="611188" y="0"/>
            <a:ext cx="7416800" cy="692150"/>
          </a:xfrm>
        </p:spPr>
        <p:txBody>
          <a:bodyPr>
            <a:normAutofit fontScale="90000"/>
          </a:bodyPr>
          <a:lstStyle/>
          <a:p>
            <a:pPr eaLnBrk="1" hangingPunct="1">
              <a:defRPr/>
            </a:pPr>
            <a:r>
              <a:rPr lang="en-GB" i="1" smtClean="0">
                <a:effectLst>
                  <a:outerShdw blurRad="38100" dist="38100" dir="2700000" algn="tl">
                    <a:srgbClr val="000000"/>
                  </a:outerShdw>
                </a:effectLst>
              </a:rPr>
              <a:t>Attention:</a:t>
            </a:r>
          </a:p>
        </p:txBody>
      </p:sp>
      <p:sp>
        <p:nvSpPr>
          <p:cNvPr id="486405" name="Rectangle 5"/>
          <p:cNvSpPr>
            <a:spLocks noChangeArrowheads="1"/>
          </p:cNvSpPr>
          <p:nvPr/>
        </p:nvSpPr>
        <p:spPr bwMode="auto">
          <a:xfrm rot="16200000">
            <a:off x="-324644" y="3207544"/>
            <a:ext cx="1236663"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2F1311"/>
                </a:solidFill>
                <a:effectLst>
                  <a:outerShdw blurRad="38100" dist="38100" dir="2700000" algn="tl">
                    <a:srgbClr val="000000"/>
                  </a:outerShdw>
                </a:effectLst>
                <a:latin typeface="Arial" pitchFamily="34" charset="0"/>
              </a:rPr>
              <a:t>BODY</a:t>
            </a:r>
          </a:p>
        </p:txBody>
      </p:sp>
      <p:sp>
        <p:nvSpPr>
          <p:cNvPr id="7" name="Text Box 6"/>
          <p:cNvSpPr txBox="1">
            <a:spLocks noChangeArrowheads="1"/>
          </p:cNvSpPr>
          <p:nvPr/>
        </p:nvSpPr>
        <p:spPr bwMode="auto">
          <a:xfrm>
            <a:off x="8172450" y="0"/>
            <a:ext cx="971550" cy="461963"/>
          </a:xfrm>
          <a:prstGeom prst="rect">
            <a:avLst/>
          </a:prstGeom>
          <a:solidFill>
            <a:schemeClr val="accent1"/>
          </a:solidFill>
          <a:ln w="9525">
            <a:noFill/>
            <a:miter lim="800000"/>
            <a:headEnd/>
            <a:tailEnd/>
          </a:ln>
          <a:effectLst>
            <a:outerShdw dist="35921" dir="2700000" algn="ctr" rotWithShape="0">
              <a:srgbClr val="808080">
                <a:alpha val="74997"/>
              </a:srgbClr>
            </a:outerShdw>
          </a:effectLst>
        </p:spPr>
        <p:txBody>
          <a:bodyPr>
            <a:spAutoFit/>
          </a:bodyPr>
          <a:lstStyle/>
          <a:p>
            <a:pPr algn="ctr">
              <a:defRPr/>
            </a:pPr>
            <a:r>
              <a:rPr lang="en-US" sz="2400" dirty="0">
                <a:solidFill>
                  <a:srgbClr val="000000"/>
                </a:solidFill>
                <a:latin typeface="Arial" charset="0"/>
                <a:ea typeface="ＭＳ Ｐゴシック" charset="0"/>
              </a:rPr>
              <a:t>231</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ChangeArrowheads="1"/>
          </p:cNvSpPr>
          <p:nvPr/>
        </p:nvSpPr>
        <p:spPr bwMode="auto">
          <a:xfrm>
            <a:off x="2268538" y="5876925"/>
            <a:ext cx="5400675" cy="792163"/>
          </a:xfrm>
          <a:prstGeom prst="rect">
            <a:avLst/>
          </a:prstGeom>
          <a:solidFill>
            <a:srgbClr val="CC99FF"/>
          </a:solidFill>
          <a:ln w="38100">
            <a:solidFill>
              <a:schemeClr val="tx1"/>
            </a:solidFill>
            <a:miter lim="800000"/>
            <a:headEnd/>
            <a:tailEnd/>
          </a:ln>
        </p:spPr>
        <p:txBody>
          <a:bodyPr wrap="none" anchor="ctr"/>
          <a:lstStyle/>
          <a:p>
            <a:endParaRPr lang="en-US" sz="2000" b="0">
              <a:solidFill>
                <a:srgbClr val="000000"/>
              </a:solidFill>
              <a:latin typeface="Arial" pitchFamily="34" charset="0"/>
            </a:endParaRPr>
          </a:p>
        </p:txBody>
      </p:sp>
      <p:sp>
        <p:nvSpPr>
          <p:cNvPr id="279555" name="Rectangle 3"/>
          <p:cNvSpPr>
            <a:spLocks noChangeArrowheads="1"/>
          </p:cNvSpPr>
          <p:nvPr/>
        </p:nvSpPr>
        <p:spPr bwMode="auto">
          <a:xfrm>
            <a:off x="2339975" y="3860800"/>
            <a:ext cx="5400675" cy="792163"/>
          </a:xfrm>
          <a:prstGeom prst="rect">
            <a:avLst/>
          </a:prstGeom>
          <a:solidFill>
            <a:srgbClr val="FFFF99"/>
          </a:solidFill>
          <a:ln w="38100">
            <a:solidFill>
              <a:schemeClr val="tx1"/>
            </a:solidFill>
            <a:miter lim="800000"/>
            <a:headEnd/>
            <a:tailEnd/>
          </a:ln>
        </p:spPr>
        <p:txBody>
          <a:bodyPr wrap="none" anchor="ctr"/>
          <a:lstStyle/>
          <a:p>
            <a:endParaRPr lang="en-US" sz="2000" b="0">
              <a:solidFill>
                <a:srgbClr val="000000"/>
              </a:solidFill>
              <a:latin typeface="Arial" pitchFamily="34" charset="0"/>
            </a:endParaRPr>
          </a:p>
        </p:txBody>
      </p:sp>
      <p:sp>
        <p:nvSpPr>
          <p:cNvPr id="279556" name="Rectangle 4"/>
          <p:cNvSpPr>
            <a:spLocks noChangeArrowheads="1"/>
          </p:cNvSpPr>
          <p:nvPr/>
        </p:nvSpPr>
        <p:spPr bwMode="auto">
          <a:xfrm>
            <a:off x="1403350" y="1989138"/>
            <a:ext cx="7200900" cy="792162"/>
          </a:xfrm>
          <a:prstGeom prst="rect">
            <a:avLst/>
          </a:prstGeom>
          <a:solidFill>
            <a:srgbClr val="FFCC99"/>
          </a:solidFill>
          <a:ln w="38100">
            <a:solidFill>
              <a:schemeClr val="tx1"/>
            </a:solidFill>
            <a:miter lim="800000"/>
            <a:headEnd/>
            <a:tailEnd/>
          </a:ln>
        </p:spPr>
        <p:txBody>
          <a:bodyPr wrap="none" anchor="ctr"/>
          <a:lstStyle/>
          <a:p>
            <a:endParaRPr lang="en-US" sz="2000" b="0">
              <a:solidFill>
                <a:srgbClr val="000000"/>
              </a:solidFill>
              <a:latin typeface="Arial" pitchFamily="34" charset="0"/>
            </a:endParaRPr>
          </a:p>
        </p:txBody>
      </p:sp>
      <p:sp>
        <p:nvSpPr>
          <p:cNvPr id="488453" name="Rectangle 5"/>
          <p:cNvSpPr>
            <a:spLocks noGrp="1" noChangeArrowheads="1"/>
          </p:cNvSpPr>
          <p:nvPr>
            <p:ph type="subTitle" idx="1"/>
          </p:nvPr>
        </p:nvSpPr>
        <p:spPr>
          <a:xfrm>
            <a:off x="827088" y="0"/>
            <a:ext cx="8316912" cy="6858000"/>
          </a:xfrm>
        </p:spPr>
        <p:txBody>
          <a:bodyPr/>
          <a:lstStyle/>
          <a:p>
            <a:pPr algn="l" eaLnBrk="1" hangingPunct="1">
              <a:lnSpc>
                <a:spcPct val="110000"/>
              </a:lnSpc>
              <a:tabLst>
                <a:tab pos="5656263" algn="l"/>
              </a:tabLst>
              <a:defRPr/>
            </a:pPr>
            <a:endParaRPr lang="en-GB" sz="3600" dirty="0"/>
          </a:p>
          <a:p>
            <a:pPr eaLnBrk="1" hangingPunct="1">
              <a:tabLst>
                <a:tab pos="5656263" algn="l"/>
              </a:tabLst>
              <a:defRPr/>
            </a:pPr>
            <a:endParaRPr lang="en-US" altLang="zh-CN" sz="3600" b="1" dirty="0">
              <a:effectLst>
                <a:outerShdw blurRad="38100" dist="38100" dir="2700000" algn="tl">
                  <a:srgbClr val="DDDDDD"/>
                </a:outerShdw>
              </a:effectLst>
              <a:ea typeface="宋体" charset="0"/>
              <a:cs typeface="宋体" charset="0"/>
            </a:endParaRPr>
          </a:p>
          <a:p>
            <a:pPr eaLnBrk="1" hangingPunct="1">
              <a:tabLst>
                <a:tab pos="5656263" algn="l"/>
              </a:tabLst>
              <a:defRPr/>
            </a:pPr>
            <a:endParaRPr lang="en-US" altLang="zh-CN" sz="3600" b="1" dirty="0">
              <a:effectLst>
                <a:outerShdw blurRad="38100" dist="38100" dir="2700000" algn="tl">
                  <a:srgbClr val="DDDDDD"/>
                </a:outerShdw>
              </a:effectLst>
              <a:ea typeface="宋体" charset="0"/>
              <a:cs typeface="宋体" charset="0"/>
            </a:endParaRPr>
          </a:p>
          <a:p>
            <a:pPr eaLnBrk="1" hangingPunct="1">
              <a:tabLst>
                <a:tab pos="5656263" algn="l"/>
              </a:tabLst>
              <a:defRPr/>
            </a:pPr>
            <a:r>
              <a:rPr lang="en-US" altLang="zh-CN" sz="3600" b="1" dirty="0">
                <a:solidFill>
                  <a:schemeClr val="tx1"/>
                </a:solidFill>
                <a:effectLst>
                  <a:outerShdw blurRad="38100" dist="38100" dir="2700000" algn="tl">
                    <a:srgbClr val="DDDDDD"/>
                  </a:outerShdw>
                </a:effectLst>
                <a:ea typeface="宋体" charset="0"/>
                <a:cs typeface="宋体" charset="0"/>
              </a:rPr>
              <a:t>Elders (govern /make decisions)</a:t>
            </a:r>
            <a:endParaRPr lang="en-US" altLang="zh-CN" sz="3600" b="1" u="sng" dirty="0">
              <a:solidFill>
                <a:schemeClr val="tx1"/>
              </a:solidFill>
              <a:effectLst>
                <a:outerShdw blurRad="38100" dist="38100" dir="2700000" algn="tl">
                  <a:srgbClr val="DDDDDD"/>
                </a:outerShdw>
              </a:effectLst>
              <a:ea typeface="宋体" charset="0"/>
              <a:cs typeface="宋体" charset="0"/>
            </a:endParaRPr>
          </a:p>
          <a:p>
            <a:pPr eaLnBrk="1" hangingPunct="1">
              <a:tabLst>
                <a:tab pos="5656263" algn="l"/>
              </a:tabLst>
              <a:defRPr/>
            </a:pPr>
            <a:endParaRPr lang="en-US" altLang="zh-CN" sz="3600" dirty="0">
              <a:ea typeface="宋体" charset="0"/>
              <a:cs typeface="宋体" charset="0"/>
            </a:endParaRPr>
          </a:p>
          <a:p>
            <a:pPr eaLnBrk="1" hangingPunct="1">
              <a:tabLst>
                <a:tab pos="5656263" algn="l"/>
              </a:tabLst>
              <a:defRPr/>
            </a:pPr>
            <a:endParaRPr lang="en-US" altLang="zh-CN" sz="3600" dirty="0">
              <a:ea typeface="宋体" charset="0"/>
              <a:cs typeface="宋体" charset="0"/>
            </a:endParaRPr>
          </a:p>
          <a:p>
            <a:pPr eaLnBrk="1" hangingPunct="1">
              <a:tabLst>
                <a:tab pos="5656263" algn="l"/>
              </a:tabLst>
              <a:defRPr/>
            </a:pPr>
            <a:r>
              <a:rPr lang="en-US" altLang="zh-CN" sz="3600" b="1" dirty="0">
                <a:solidFill>
                  <a:schemeClr val="tx1"/>
                </a:solidFill>
                <a:effectLst>
                  <a:outerShdw blurRad="38100" dist="38100" dir="2700000" algn="tl">
                    <a:srgbClr val="DDDDDD"/>
                  </a:outerShdw>
                </a:effectLst>
                <a:ea typeface="宋体" charset="0"/>
                <a:cs typeface="宋体" charset="0"/>
              </a:rPr>
              <a:t>Deacons (service)</a:t>
            </a:r>
            <a:endParaRPr lang="en-US" altLang="zh-CN" sz="3600" b="1" u="sng" dirty="0">
              <a:solidFill>
                <a:schemeClr val="tx1"/>
              </a:solidFill>
              <a:effectLst>
                <a:outerShdw blurRad="38100" dist="38100" dir="2700000" algn="tl">
                  <a:srgbClr val="DDDDDD"/>
                </a:outerShdw>
              </a:effectLst>
              <a:ea typeface="宋体" charset="0"/>
              <a:cs typeface="宋体" charset="0"/>
            </a:endParaRPr>
          </a:p>
          <a:p>
            <a:pPr eaLnBrk="1" hangingPunct="1">
              <a:tabLst>
                <a:tab pos="5656263" algn="l"/>
              </a:tabLst>
              <a:defRPr/>
            </a:pPr>
            <a:endParaRPr lang="en-US" altLang="zh-CN" sz="3600" b="1" dirty="0">
              <a:effectLst>
                <a:outerShdw blurRad="38100" dist="38100" dir="2700000" algn="tl">
                  <a:srgbClr val="DDDDDD"/>
                </a:outerShdw>
              </a:effectLst>
              <a:ea typeface="宋体" charset="0"/>
              <a:cs typeface="宋体" charset="0"/>
            </a:endParaRPr>
          </a:p>
          <a:p>
            <a:pPr eaLnBrk="1" hangingPunct="1">
              <a:tabLst>
                <a:tab pos="5656263" algn="l"/>
              </a:tabLst>
              <a:defRPr/>
            </a:pPr>
            <a:endParaRPr lang="en-US" altLang="zh-CN" sz="3600" dirty="0">
              <a:ea typeface="宋体" charset="0"/>
              <a:cs typeface="宋体" charset="0"/>
            </a:endParaRPr>
          </a:p>
          <a:p>
            <a:pPr eaLnBrk="1" hangingPunct="1">
              <a:tabLst>
                <a:tab pos="5656263" algn="l"/>
              </a:tabLst>
              <a:defRPr/>
            </a:pPr>
            <a:r>
              <a:rPr lang="en-US" altLang="zh-CN" sz="3600" b="1" dirty="0">
                <a:solidFill>
                  <a:schemeClr val="tx1"/>
                </a:solidFill>
                <a:effectLst>
                  <a:outerShdw blurRad="38100" dist="38100" dir="2700000" algn="tl">
                    <a:srgbClr val="DDDDDD"/>
                  </a:outerShdw>
                </a:effectLst>
                <a:ea typeface="宋体" charset="0"/>
                <a:cs typeface="宋体" charset="0"/>
              </a:rPr>
              <a:t>Congregation (appoint)</a:t>
            </a:r>
            <a:endParaRPr lang="en-GB" sz="3600" b="1" dirty="0">
              <a:solidFill>
                <a:schemeClr val="tx1"/>
              </a:solidFill>
              <a:effectLst>
                <a:outerShdw blurRad="38100" dist="38100" dir="2700000" algn="tl">
                  <a:srgbClr val="DDDDDD"/>
                </a:outerShdw>
              </a:effectLst>
              <a:ea typeface="宋体" charset="0"/>
              <a:cs typeface="宋体" charset="0"/>
            </a:endParaRPr>
          </a:p>
        </p:txBody>
      </p:sp>
      <p:sp>
        <p:nvSpPr>
          <p:cNvPr id="488454" name="Rectangle 6"/>
          <p:cNvSpPr>
            <a:spLocks noChangeArrowheads="1"/>
          </p:cNvSpPr>
          <p:nvPr/>
        </p:nvSpPr>
        <p:spPr bwMode="auto">
          <a:xfrm rot="16200000">
            <a:off x="-1173956" y="1153318"/>
            <a:ext cx="2935288"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BBE0E3"/>
                </a:solidFill>
                <a:effectDag name="">
                  <a:cont type="tree" name="">
                    <a:effect ref="fillLine"/>
                    <a:outerShdw dist="38100" dir="13500000" algn="br">
                      <a:srgbClr val="E1FDFF"/>
                    </a:outerShdw>
                  </a:cont>
                  <a:cont type="tree" name="">
                    <a:effect ref="fillLine"/>
                    <a:outerShdw dist="38100" dir="2700000" algn="tl">
                      <a:srgbClr val="708688"/>
                    </a:outerShdw>
                  </a:cont>
                  <a:effect ref="fillLine"/>
                </a:effectDag>
                <a:latin typeface="Arial" charset="0"/>
                <a:ea typeface="ＭＳ Ｐゴシック" charset="0"/>
                <a:cs typeface="ＭＳ Ｐゴシック" charset="0"/>
              </a:rPr>
              <a:t>INTRODUCTION</a:t>
            </a:r>
            <a:endParaRPr lang="en-GB" sz="2800">
              <a:solidFill>
                <a:srgbClr val="BBE0E3"/>
              </a:solidFill>
              <a:effectDag name="">
                <a:cont type="tree" name="">
                  <a:effect ref="fillLine"/>
                  <a:outerShdw dist="38100" dir="13500000" algn="br">
                    <a:srgbClr val="E1FDFF"/>
                  </a:outerShdw>
                </a:cont>
                <a:cont type="tree" name="">
                  <a:effect ref="fillLine"/>
                  <a:outerShdw dist="38100" dir="2700000" algn="tl">
                    <a:srgbClr val="708688"/>
                  </a:outerShdw>
                </a:cont>
                <a:effect ref="fillLine"/>
              </a:effectDag>
              <a:latin typeface="Arial" charset="0"/>
              <a:ea typeface="ＭＳ Ｐゴシック" charset="0"/>
              <a:cs typeface="ＭＳ Ｐゴシック" charset="0"/>
            </a:endParaRPr>
          </a:p>
        </p:txBody>
      </p:sp>
      <p:sp>
        <p:nvSpPr>
          <p:cNvPr id="488455" name="Rectangle 7"/>
          <p:cNvSpPr>
            <a:spLocks noGrp="1" noChangeArrowheads="1"/>
          </p:cNvSpPr>
          <p:nvPr>
            <p:ph type="ctrTitle"/>
          </p:nvPr>
        </p:nvSpPr>
        <p:spPr>
          <a:xfrm>
            <a:off x="611188" y="0"/>
            <a:ext cx="8075612" cy="1341438"/>
          </a:xfrm>
        </p:spPr>
        <p:txBody>
          <a:bodyPr/>
          <a:lstStyle/>
          <a:p>
            <a:pPr eaLnBrk="1" hangingPunct="1">
              <a:defRPr/>
            </a:pPr>
            <a:r>
              <a:rPr lang="en-US" altLang="zh-CN" sz="4000" b="1" i="1" smtClean="0">
                <a:effectLst>
                  <a:outerShdw blurRad="38100" dist="38100" dir="2700000" algn="tl">
                    <a:srgbClr val="C0C0C0"/>
                  </a:outerShdw>
                </a:effectLst>
                <a:ea typeface="SimSun" pitchFamily="2" charset="-122"/>
              </a:rPr>
              <a:t>Proposed Form of Church Government</a:t>
            </a:r>
          </a:p>
        </p:txBody>
      </p:sp>
      <p:sp>
        <p:nvSpPr>
          <p:cNvPr id="488456" name="Rectangle 8"/>
          <p:cNvSpPr>
            <a:spLocks noChangeArrowheads="1"/>
          </p:cNvSpPr>
          <p:nvPr/>
        </p:nvSpPr>
        <p:spPr bwMode="auto">
          <a:xfrm rot="16200000">
            <a:off x="-324643" y="3205956"/>
            <a:ext cx="1236662"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000000"/>
                </a:solidFill>
                <a:effectLst>
                  <a:outerShdw blurRad="38100" dist="38100" dir="2700000" algn="tl">
                    <a:srgbClr val="FFFFFF"/>
                  </a:outerShdw>
                </a:effectLst>
                <a:latin typeface="Arial" pitchFamily="34" charset="0"/>
              </a:rPr>
              <a:t>BODY</a:t>
            </a:r>
          </a:p>
        </p:txBody>
      </p:sp>
      <p:sp>
        <p:nvSpPr>
          <p:cNvPr id="279561" name="Line 9"/>
          <p:cNvSpPr>
            <a:spLocks noChangeShapeType="1"/>
          </p:cNvSpPr>
          <p:nvPr/>
        </p:nvSpPr>
        <p:spPr bwMode="auto">
          <a:xfrm>
            <a:off x="4932363" y="2781300"/>
            <a:ext cx="0" cy="1079500"/>
          </a:xfrm>
          <a:prstGeom prst="line">
            <a:avLst/>
          </a:prstGeom>
          <a:noFill/>
          <a:ln w="38100">
            <a:solidFill>
              <a:schemeClr val="tx1"/>
            </a:solidFill>
            <a:round/>
            <a:headEnd/>
            <a:tailEnd/>
          </a:ln>
        </p:spPr>
        <p:txBody>
          <a:bodyPr/>
          <a:lstStyle/>
          <a:p>
            <a:endParaRPr lang="en-US"/>
          </a:p>
        </p:txBody>
      </p:sp>
      <p:sp>
        <p:nvSpPr>
          <p:cNvPr id="279562" name="Line 10"/>
          <p:cNvSpPr>
            <a:spLocks noChangeShapeType="1"/>
          </p:cNvSpPr>
          <p:nvPr/>
        </p:nvSpPr>
        <p:spPr bwMode="auto">
          <a:xfrm>
            <a:off x="4932363" y="4652963"/>
            <a:ext cx="0" cy="1223962"/>
          </a:xfrm>
          <a:prstGeom prst="line">
            <a:avLst/>
          </a:prstGeom>
          <a:noFill/>
          <a:ln w="38100">
            <a:solidFill>
              <a:schemeClr val="tx1"/>
            </a:solidFill>
            <a:round/>
            <a:headEnd/>
            <a:tailEnd/>
          </a:ln>
        </p:spPr>
        <p:txBody>
          <a:bodyPr/>
          <a:lstStyle/>
          <a:p>
            <a:endParaRPr lang="en-US"/>
          </a:p>
        </p:txBody>
      </p:sp>
      <p:sp>
        <p:nvSpPr>
          <p:cNvPr id="488459" name="Text Box 11"/>
          <p:cNvSpPr txBox="1">
            <a:spLocks noChangeArrowheads="1"/>
          </p:cNvSpPr>
          <p:nvPr/>
        </p:nvSpPr>
        <p:spPr bwMode="auto">
          <a:xfrm>
            <a:off x="8101013" y="0"/>
            <a:ext cx="1042987" cy="461963"/>
          </a:xfrm>
          <a:prstGeom prst="rect">
            <a:avLst/>
          </a:prstGeom>
          <a:solidFill>
            <a:schemeClr val="accent1"/>
          </a:solidFill>
          <a:ln w="9525">
            <a:noFill/>
            <a:miter lim="800000"/>
            <a:headEnd/>
            <a:tailEnd/>
          </a:ln>
          <a:effectLst>
            <a:outerShdw dist="35921" dir="2700000" algn="ctr" rotWithShape="0">
              <a:srgbClr val="808080">
                <a:alpha val="74997"/>
              </a:srgbClr>
            </a:outerShdw>
          </a:effectLst>
        </p:spPr>
        <p:txBody>
          <a:bodyPr>
            <a:spAutoFit/>
          </a:bodyPr>
          <a:lstStyle/>
          <a:p>
            <a:pPr algn="ctr">
              <a:defRPr/>
            </a:pPr>
            <a:r>
              <a:rPr lang="en-US" sz="2400" dirty="0">
                <a:solidFill>
                  <a:srgbClr val="000000"/>
                </a:solidFill>
                <a:latin typeface="Arial" charset="0"/>
                <a:ea typeface="ＭＳ Ｐゴシック" charset="0"/>
              </a:rPr>
              <a:t>236a</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1187450" y="5589588"/>
            <a:ext cx="6769100" cy="719137"/>
          </a:xfrm>
          <a:prstGeom prst="rect">
            <a:avLst/>
          </a:prstGeom>
          <a:solidFill>
            <a:srgbClr val="FFFF99"/>
          </a:solidFill>
          <a:ln w="38100">
            <a:solidFill>
              <a:schemeClr val="tx1"/>
            </a:solidFill>
            <a:miter lim="800000"/>
            <a:headEnd/>
            <a:tailEnd/>
          </a:ln>
        </p:spPr>
        <p:txBody>
          <a:bodyPr wrap="none" anchor="ctr"/>
          <a:lstStyle/>
          <a:p>
            <a:endParaRPr lang="en-US" sz="2000" b="0">
              <a:solidFill>
                <a:srgbClr val="000000"/>
              </a:solidFill>
              <a:latin typeface="Arial" pitchFamily="34" charset="0"/>
            </a:endParaRPr>
          </a:p>
        </p:txBody>
      </p:sp>
      <p:sp>
        <p:nvSpPr>
          <p:cNvPr id="280579" name="Oval 3"/>
          <p:cNvSpPr>
            <a:spLocks noChangeArrowheads="1"/>
          </p:cNvSpPr>
          <p:nvPr/>
        </p:nvSpPr>
        <p:spPr bwMode="auto">
          <a:xfrm>
            <a:off x="2411413" y="1268413"/>
            <a:ext cx="4175125" cy="792162"/>
          </a:xfrm>
          <a:prstGeom prst="ellipse">
            <a:avLst/>
          </a:prstGeom>
          <a:solidFill>
            <a:srgbClr val="FFCC00"/>
          </a:solidFill>
          <a:ln w="38100">
            <a:solidFill>
              <a:schemeClr val="tx1"/>
            </a:solidFill>
            <a:round/>
            <a:headEnd/>
            <a:tailEnd/>
          </a:ln>
        </p:spPr>
        <p:txBody>
          <a:bodyPr wrap="none" anchor="ctr"/>
          <a:lstStyle/>
          <a:p>
            <a:endParaRPr lang="en-US" sz="2000" b="0">
              <a:solidFill>
                <a:srgbClr val="000000"/>
              </a:solidFill>
              <a:latin typeface="Arial" pitchFamily="34" charset="0"/>
            </a:endParaRPr>
          </a:p>
        </p:txBody>
      </p:sp>
      <p:sp>
        <p:nvSpPr>
          <p:cNvPr id="490500" name="Rectangle 4"/>
          <p:cNvSpPr>
            <a:spLocks noGrp="1" noChangeArrowheads="1"/>
          </p:cNvSpPr>
          <p:nvPr>
            <p:ph type="ctrTitle"/>
          </p:nvPr>
        </p:nvSpPr>
        <p:spPr>
          <a:xfrm>
            <a:off x="611188" y="0"/>
            <a:ext cx="8532812" cy="1196975"/>
          </a:xfrm>
        </p:spPr>
        <p:txBody>
          <a:bodyPr/>
          <a:lstStyle/>
          <a:p>
            <a:pPr algn="l" eaLnBrk="1" hangingPunct="1">
              <a:lnSpc>
                <a:spcPct val="90000"/>
              </a:lnSpc>
              <a:defRPr/>
            </a:pPr>
            <a:r>
              <a:rPr lang="en-US" altLang="zh-CN" i="1" smtClean="0">
                <a:effectLst>
                  <a:outerShdw blurRad="38100" dist="38100" dir="2700000" algn="tl">
                    <a:srgbClr val="FFFFFF"/>
                  </a:outerShdw>
                </a:effectLst>
                <a:ea typeface="SimSun" pitchFamily="2" charset="-122"/>
              </a:rPr>
              <a:t>Elder-Congregation dynamics:</a:t>
            </a:r>
          </a:p>
        </p:txBody>
      </p:sp>
      <p:sp>
        <p:nvSpPr>
          <p:cNvPr id="490501" name="Rectangle 5"/>
          <p:cNvSpPr>
            <a:spLocks noGrp="1" noChangeArrowheads="1"/>
          </p:cNvSpPr>
          <p:nvPr>
            <p:ph type="subTitle" idx="1"/>
          </p:nvPr>
        </p:nvSpPr>
        <p:spPr>
          <a:xfrm>
            <a:off x="0" y="1268413"/>
            <a:ext cx="9144000" cy="5589587"/>
          </a:xfrm>
        </p:spPr>
        <p:txBody>
          <a:bodyPr/>
          <a:lstStyle/>
          <a:p>
            <a:pPr eaLnBrk="1" hangingPunct="1">
              <a:defRPr/>
            </a:pPr>
            <a:r>
              <a:rPr lang="en-US" altLang="zh-CN" sz="4000" b="1">
                <a:effectLst>
                  <a:outerShdw blurRad="38100" dist="38100" dir="2700000" algn="tl">
                    <a:srgbClr val="FFFFFF"/>
                  </a:outerShdw>
                </a:effectLst>
                <a:ea typeface="宋体" charset="0"/>
                <a:cs typeface="宋体" charset="0"/>
              </a:rPr>
              <a:t>E   l   d   e   r   s</a:t>
            </a:r>
          </a:p>
          <a:p>
            <a:pPr eaLnBrk="1" hangingPunct="1">
              <a:defRPr/>
            </a:pPr>
            <a:endParaRPr lang="en-US" altLang="zh-CN" sz="4000" u="sng">
              <a:ea typeface="宋体" charset="0"/>
              <a:cs typeface="宋体" charset="0"/>
            </a:endParaRPr>
          </a:p>
          <a:p>
            <a:pPr eaLnBrk="1" hangingPunct="1">
              <a:defRPr/>
            </a:pPr>
            <a:endParaRPr lang="en-US" altLang="zh-CN" u="sng">
              <a:ea typeface="宋体" charset="0"/>
              <a:cs typeface="宋体" charset="0"/>
            </a:endParaRPr>
          </a:p>
          <a:p>
            <a:pPr eaLnBrk="1" hangingPunct="1">
              <a:defRPr/>
            </a:pPr>
            <a:endParaRPr lang="en-US" altLang="zh-CN" sz="4000">
              <a:ea typeface="宋体" charset="0"/>
              <a:cs typeface="宋体" charset="0"/>
            </a:endParaRPr>
          </a:p>
          <a:p>
            <a:pPr eaLnBrk="1" hangingPunct="1">
              <a:defRPr/>
            </a:pPr>
            <a:endParaRPr lang="en-US" altLang="zh-CN" sz="4000">
              <a:ea typeface="宋体" charset="0"/>
              <a:cs typeface="宋体" charset="0"/>
            </a:endParaRPr>
          </a:p>
          <a:p>
            <a:pPr eaLnBrk="1" hangingPunct="1">
              <a:defRPr/>
            </a:pPr>
            <a:endParaRPr lang="en-US" altLang="zh-CN" sz="4000">
              <a:ea typeface="宋体" charset="0"/>
              <a:cs typeface="宋体" charset="0"/>
            </a:endParaRPr>
          </a:p>
          <a:p>
            <a:pPr eaLnBrk="1" hangingPunct="1">
              <a:defRPr/>
            </a:pPr>
            <a:r>
              <a:rPr lang="en-US" altLang="zh-CN" sz="4000" b="1">
                <a:effectLst>
                  <a:outerShdw blurRad="38100" dist="38100" dir="2700000" algn="tl">
                    <a:srgbClr val="FFFFFF"/>
                  </a:outerShdw>
                </a:effectLst>
                <a:ea typeface="宋体" charset="0"/>
                <a:cs typeface="宋体" charset="0"/>
              </a:rPr>
              <a:t>C  o  n  g  r  e  g  a  t  i  o  n</a:t>
            </a:r>
            <a:endParaRPr lang="en-GB" sz="4000" b="1">
              <a:effectLst>
                <a:outerShdw blurRad="38100" dist="38100" dir="2700000" algn="tl">
                  <a:srgbClr val="FFFFFF"/>
                </a:outerShdw>
              </a:effectLst>
            </a:endParaRPr>
          </a:p>
        </p:txBody>
      </p:sp>
      <p:sp>
        <p:nvSpPr>
          <p:cNvPr id="280582" name="AutoShape 6"/>
          <p:cNvSpPr>
            <a:spLocks noChangeArrowheads="1"/>
          </p:cNvSpPr>
          <p:nvPr/>
        </p:nvSpPr>
        <p:spPr bwMode="auto">
          <a:xfrm>
            <a:off x="684213" y="2492375"/>
            <a:ext cx="3454400" cy="2520950"/>
          </a:xfrm>
          <a:prstGeom prst="downArrowCallout">
            <a:avLst>
              <a:gd name="adj1" fmla="val 34257"/>
              <a:gd name="adj2" fmla="val 34257"/>
              <a:gd name="adj3" fmla="val 16667"/>
              <a:gd name="adj4" fmla="val 66667"/>
            </a:avLst>
          </a:prstGeom>
          <a:solidFill>
            <a:srgbClr val="CCFFCC"/>
          </a:solidFill>
          <a:ln w="25400">
            <a:solidFill>
              <a:schemeClr val="tx1"/>
            </a:solidFill>
            <a:miter lim="800000"/>
            <a:headEnd/>
            <a:tailEnd/>
          </a:ln>
        </p:spPr>
        <p:txBody>
          <a:bodyPr wrap="none" anchor="ctr"/>
          <a:lstStyle/>
          <a:p>
            <a:endParaRPr lang="en-US" sz="2000" b="0">
              <a:solidFill>
                <a:srgbClr val="000000"/>
              </a:solidFill>
              <a:latin typeface="Arial" pitchFamily="34" charset="0"/>
            </a:endParaRPr>
          </a:p>
        </p:txBody>
      </p:sp>
      <p:sp>
        <p:nvSpPr>
          <p:cNvPr id="490503" name="Text Box 7"/>
          <p:cNvSpPr txBox="1">
            <a:spLocks noChangeArrowheads="1"/>
          </p:cNvSpPr>
          <p:nvPr/>
        </p:nvSpPr>
        <p:spPr bwMode="auto">
          <a:xfrm>
            <a:off x="684213" y="2565400"/>
            <a:ext cx="3454400" cy="1457325"/>
          </a:xfrm>
          <a:prstGeom prst="rect">
            <a:avLst/>
          </a:prstGeom>
          <a:noFill/>
          <a:ln>
            <a:noFill/>
          </a:ln>
          <a:effectLst/>
          <a:extLst/>
        </p:spPr>
        <p:txBody>
          <a:bodyPr>
            <a:spAutoFit/>
          </a:bodyPr>
          <a:lstStyle/>
          <a:p>
            <a:pPr algn="ctr">
              <a:lnSpc>
                <a:spcPct val="60000"/>
              </a:lnSpc>
              <a:spcBef>
                <a:spcPct val="50000"/>
              </a:spcBef>
              <a:defRPr/>
            </a:pPr>
            <a:r>
              <a:rPr lang="en-GB" sz="3200">
                <a:solidFill>
                  <a:srgbClr val="000000"/>
                </a:solidFill>
                <a:effectLst>
                  <a:outerShdw blurRad="38100" dist="38100" dir="2700000" algn="tl">
                    <a:srgbClr val="FFFFFF"/>
                  </a:outerShdw>
                </a:effectLst>
                <a:latin typeface="Arial" pitchFamily="34" charset="0"/>
              </a:rPr>
              <a:t>Regard</a:t>
            </a:r>
          </a:p>
          <a:p>
            <a:pPr algn="ctr">
              <a:lnSpc>
                <a:spcPct val="60000"/>
              </a:lnSpc>
              <a:spcBef>
                <a:spcPct val="50000"/>
              </a:spcBef>
              <a:defRPr/>
            </a:pPr>
            <a:r>
              <a:rPr lang="en-GB" sz="3200">
                <a:solidFill>
                  <a:srgbClr val="000000"/>
                </a:solidFill>
                <a:effectLst>
                  <a:outerShdw blurRad="38100" dist="38100" dir="2700000" algn="tl">
                    <a:srgbClr val="FFFFFF"/>
                  </a:outerShdw>
                </a:effectLst>
                <a:latin typeface="Arial" pitchFamily="34" charset="0"/>
              </a:rPr>
              <a:t>themselves as</a:t>
            </a:r>
          </a:p>
          <a:p>
            <a:pPr algn="ctr">
              <a:lnSpc>
                <a:spcPct val="60000"/>
              </a:lnSpc>
              <a:spcBef>
                <a:spcPct val="50000"/>
              </a:spcBef>
              <a:defRPr/>
            </a:pPr>
            <a:r>
              <a:rPr lang="en-GB" sz="3200">
                <a:solidFill>
                  <a:srgbClr val="000000"/>
                </a:solidFill>
                <a:effectLst>
                  <a:outerShdw blurRad="38100" dist="38100" dir="2700000" algn="tl">
                    <a:srgbClr val="FFFFFF"/>
                  </a:outerShdw>
                </a:effectLst>
                <a:latin typeface="Arial" pitchFamily="34" charset="0"/>
              </a:rPr>
              <a:t>servants</a:t>
            </a:r>
          </a:p>
        </p:txBody>
      </p:sp>
      <p:sp>
        <p:nvSpPr>
          <p:cNvPr id="280584" name="AutoShape 8"/>
          <p:cNvSpPr>
            <a:spLocks noChangeArrowheads="1"/>
          </p:cNvSpPr>
          <p:nvPr/>
        </p:nvSpPr>
        <p:spPr bwMode="auto">
          <a:xfrm>
            <a:off x="4140200" y="2060575"/>
            <a:ext cx="1368425" cy="3529013"/>
          </a:xfrm>
          <a:prstGeom prst="upDownArrow">
            <a:avLst>
              <a:gd name="adj1" fmla="val 50000"/>
              <a:gd name="adj2" fmla="val 51578"/>
            </a:avLst>
          </a:prstGeom>
          <a:solidFill>
            <a:srgbClr val="FF0000"/>
          </a:solidFill>
          <a:ln w="25400">
            <a:solidFill>
              <a:schemeClr val="tx1"/>
            </a:solidFill>
            <a:miter lim="800000"/>
            <a:headEnd/>
            <a:tailEnd/>
          </a:ln>
        </p:spPr>
        <p:txBody>
          <a:bodyPr wrap="none" anchor="ctr"/>
          <a:lstStyle/>
          <a:p>
            <a:endParaRPr lang="en-US" sz="2000" b="0">
              <a:solidFill>
                <a:srgbClr val="000000"/>
              </a:solidFill>
              <a:latin typeface="Arial" pitchFamily="34" charset="0"/>
            </a:endParaRPr>
          </a:p>
        </p:txBody>
      </p:sp>
      <p:sp>
        <p:nvSpPr>
          <p:cNvPr id="490505" name="Text Box 9"/>
          <p:cNvSpPr txBox="1">
            <a:spLocks noChangeArrowheads="1"/>
          </p:cNvSpPr>
          <p:nvPr/>
        </p:nvSpPr>
        <p:spPr bwMode="auto">
          <a:xfrm>
            <a:off x="4356100" y="2349500"/>
            <a:ext cx="1008063" cy="3113088"/>
          </a:xfrm>
          <a:prstGeom prst="rect">
            <a:avLst/>
          </a:prstGeom>
          <a:noFill/>
          <a:ln>
            <a:noFill/>
          </a:ln>
          <a:effectLst/>
          <a:extLst/>
        </p:spPr>
        <p:txBody>
          <a:bodyPr>
            <a:spAutoFit/>
          </a:bodyPr>
          <a:lstStyle/>
          <a:p>
            <a:pPr algn="ctr">
              <a:spcBef>
                <a:spcPct val="50000"/>
              </a:spcBef>
              <a:defRPr/>
            </a:pPr>
            <a:r>
              <a:rPr lang="en-GB" sz="3600">
                <a:solidFill>
                  <a:srgbClr val="FFFFFF"/>
                </a:solidFill>
                <a:effectLst>
                  <a:outerShdw blurRad="38100" dist="38100" dir="2700000" algn="tl">
                    <a:srgbClr val="000000"/>
                  </a:outerShdw>
                </a:effectLst>
                <a:latin typeface="Arial" pitchFamily="34" charset="0"/>
              </a:rPr>
              <a:t>L</a:t>
            </a:r>
          </a:p>
          <a:p>
            <a:pPr algn="ctr">
              <a:spcBef>
                <a:spcPct val="50000"/>
              </a:spcBef>
              <a:defRPr/>
            </a:pPr>
            <a:r>
              <a:rPr lang="en-GB" sz="3600">
                <a:solidFill>
                  <a:srgbClr val="FFFFFF"/>
                </a:solidFill>
                <a:effectLst>
                  <a:outerShdw blurRad="38100" dist="38100" dir="2700000" algn="tl">
                    <a:srgbClr val="000000"/>
                  </a:outerShdw>
                </a:effectLst>
                <a:latin typeface="Arial" pitchFamily="34" charset="0"/>
              </a:rPr>
              <a:t>O</a:t>
            </a:r>
          </a:p>
          <a:p>
            <a:pPr algn="ctr">
              <a:spcBef>
                <a:spcPct val="50000"/>
              </a:spcBef>
              <a:defRPr/>
            </a:pPr>
            <a:r>
              <a:rPr lang="en-GB" sz="3600">
                <a:solidFill>
                  <a:srgbClr val="FFFFFF"/>
                </a:solidFill>
                <a:effectLst>
                  <a:outerShdw blurRad="38100" dist="38100" dir="2700000" algn="tl">
                    <a:srgbClr val="000000"/>
                  </a:outerShdw>
                </a:effectLst>
                <a:latin typeface="Arial" pitchFamily="34" charset="0"/>
              </a:rPr>
              <a:t>V</a:t>
            </a:r>
          </a:p>
          <a:p>
            <a:pPr algn="ctr">
              <a:spcBef>
                <a:spcPct val="50000"/>
              </a:spcBef>
              <a:defRPr/>
            </a:pPr>
            <a:r>
              <a:rPr lang="en-GB" sz="3600">
                <a:solidFill>
                  <a:srgbClr val="FFFFFF"/>
                </a:solidFill>
                <a:effectLst>
                  <a:outerShdw blurRad="38100" dist="38100" dir="2700000" algn="tl">
                    <a:srgbClr val="000000"/>
                  </a:outerShdw>
                </a:effectLst>
                <a:latin typeface="Arial" pitchFamily="34" charset="0"/>
              </a:rPr>
              <a:t>E</a:t>
            </a:r>
          </a:p>
        </p:txBody>
      </p:sp>
      <p:sp>
        <p:nvSpPr>
          <p:cNvPr id="490506" name="Rectangle 10"/>
          <p:cNvSpPr>
            <a:spLocks noChangeArrowheads="1"/>
          </p:cNvSpPr>
          <p:nvPr/>
        </p:nvSpPr>
        <p:spPr bwMode="auto">
          <a:xfrm rot="16200000">
            <a:off x="-1173956" y="1153318"/>
            <a:ext cx="2935288"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BBE0E3"/>
                </a:solidFill>
                <a:effectDag name="">
                  <a:cont type="tree" name="">
                    <a:effect ref="fillLine"/>
                    <a:outerShdw dist="38100" dir="13500000" algn="br">
                      <a:srgbClr val="E1FDFF"/>
                    </a:outerShdw>
                  </a:cont>
                  <a:cont type="tree" name="">
                    <a:effect ref="fillLine"/>
                    <a:outerShdw dist="38100" dir="2700000" algn="tl">
                      <a:srgbClr val="708688"/>
                    </a:outerShdw>
                  </a:cont>
                  <a:effect ref="fillLine"/>
                </a:effectDag>
                <a:latin typeface="Arial" charset="0"/>
                <a:ea typeface="ＭＳ Ｐゴシック" charset="0"/>
                <a:cs typeface="ＭＳ Ｐゴシック" charset="0"/>
              </a:rPr>
              <a:t>INTRODUCTION</a:t>
            </a:r>
            <a:endParaRPr lang="en-GB" sz="2800">
              <a:solidFill>
                <a:srgbClr val="BBE0E3"/>
              </a:solidFill>
              <a:effectDag name="">
                <a:cont type="tree" name="">
                  <a:effect ref="fillLine"/>
                  <a:outerShdw dist="38100" dir="13500000" algn="br">
                    <a:srgbClr val="E1FDFF"/>
                  </a:outerShdw>
                </a:cont>
                <a:cont type="tree" name="">
                  <a:effect ref="fillLine"/>
                  <a:outerShdw dist="38100" dir="2700000" algn="tl">
                    <a:srgbClr val="708688"/>
                  </a:outerShdw>
                </a:cont>
                <a:effect ref="fillLine"/>
              </a:effectDag>
              <a:latin typeface="Arial" charset="0"/>
              <a:ea typeface="ＭＳ Ｐゴシック" charset="0"/>
              <a:cs typeface="ＭＳ Ｐゴシック" charset="0"/>
            </a:endParaRPr>
          </a:p>
        </p:txBody>
      </p:sp>
      <p:sp>
        <p:nvSpPr>
          <p:cNvPr id="490507" name="Rectangle 11"/>
          <p:cNvSpPr>
            <a:spLocks noChangeArrowheads="1"/>
          </p:cNvSpPr>
          <p:nvPr/>
        </p:nvSpPr>
        <p:spPr bwMode="auto">
          <a:xfrm rot="16200000">
            <a:off x="-324643" y="3205956"/>
            <a:ext cx="1236662" cy="587375"/>
          </a:xfrm>
          <a:prstGeom prst="rect">
            <a:avLst/>
          </a:prstGeom>
          <a:solidFill>
            <a:schemeClr val="accent1"/>
          </a:solidFill>
          <a:ln w="25400">
            <a:solidFill>
              <a:schemeClr val="tx1"/>
            </a:solidFill>
            <a:miter lim="800000"/>
            <a:headEnd/>
            <a:tailEnd/>
          </a:ln>
          <a:effectLst/>
          <a:extLst/>
        </p:spPr>
        <p:txBody>
          <a:bodyPr wrap="none">
            <a:spAutoFit/>
          </a:bodyPr>
          <a:lstStyle/>
          <a:p>
            <a:pPr>
              <a:lnSpc>
                <a:spcPct val="110000"/>
              </a:lnSpc>
              <a:spcBef>
                <a:spcPct val="20000"/>
              </a:spcBef>
              <a:defRPr/>
            </a:pPr>
            <a:r>
              <a:rPr lang="en-GB" sz="2800" i="1">
                <a:solidFill>
                  <a:srgbClr val="000000"/>
                </a:solidFill>
                <a:effectLst>
                  <a:outerShdw blurRad="38100" dist="38100" dir="2700000" algn="tl">
                    <a:srgbClr val="FFFFFF"/>
                  </a:outerShdw>
                </a:effectLst>
                <a:latin typeface="Arial" pitchFamily="34" charset="0"/>
              </a:rPr>
              <a:t>BODY</a:t>
            </a:r>
          </a:p>
        </p:txBody>
      </p:sp>
      <p:sp>
        <p:nvSpPr>
          <p:cNvPr id="280588" name="AutoShape 12"/>
          <p:cNvSpPr>
            <a:spLocks noChangeArrowheads="1"/>
          </p:cNvSpPr>
          <p:nvPr/>
        </p:nvSpPr>
        <p:spPr bwMode="auto">
          <a:xfrm rot="10800000">
            <a:off x="5508625" y="2492375"/>
            <a:ext cx="3454400" cy="2520950"/>
          </a:xfrm>
          <a:prstGeom prst="downArrowCallout">
            <a:avLst>
              <a:gd name="adj1" fmla="val 34257"/>
              <a:gd name="adj2" fmla="val 34257"/>
              <a:gd name="adj3" fmla="val 16667"/>
              <a:gd name="adj4" fmla="val 66667"/>
            </a:avLst>
          </a:prstGeom>
          <a:solidFill>
            <a:srgbClr val="C0C0C0"/>
          </a:solidFill>
          <a:ln w="25400">
            <a:solidFill>
              <a:schemeClr val="tx1"/>
            </a:solidFill>
            <a:miter lim="800000"/>
            <a:headEnd/>
            <a:tailEnd/>
          </a:ln>
        </p:spPr>
        <p:txBody>
          <a:bodyPr wrap="none" anchor="ctr"/>
          <a:lstStyle/>
          <a:p>
            <a:endParaRPr lang="en-US" sz="2000" b="0">
              <a:solidFill>
                <a:srgbClr val="000000"/>
              </a:solidFill>
              <a:latin typeface="Arial" pitchFamily="34" charset="0"/>
            </a:endParaRPr>
          </a:p>
        </p:txBody>
      </p:sp>
      <p:sp>
        <p:nvSpPr>
          <p:cNvPr id="490509" name="Text Box 13"/>
          <p:cNvSpPr txBox="1">
            <a:spLocks noChangeArrowheads="1"/>
          </p:cNvSpPr>
          <p:nvPr/>
        </p:nvSpPr>
        <p:spPr bwMode="auto">
          <a:xfrm>
            <a:off x="5508625" y="3429000"/>
            <a:ext cx="3454400" cy="1457325"/>
          </a:xfrm>
          <a:prstGeom prst="rect">
            <a:avLst/>
          </a:prstGeom>
          <a:noFill/>
          <a:ln>
            <a:noFill/>
          </a:ln>
          <a:effectLst/>
          <a:extLst/>
        </p:spPr>
        <p:txBody>
          <a:bodyPr>
            <a:spAutoFit/>
          </a:bodyPr>
          <a:lstStyle/>
          <a:p>
            <a:pPr algn="ctr">
              <a:lnSpc>
                <a:spcPct val="60000"/>
              </a:lnSpc>
              <a:spcBef>
                <a:spcPct val="50000"/>
              </a:spcBef>
              <a:defRPr/>
            </a:pPr>
            <a:r>
              <a:rPr lang="en-GB" sz="3200">
                <a:solidFill>
                  <a:srgbClr val="000000"/>
                </a:solidFill>
                <a:effectLst>
                  <a:outerShdw blurRad="38100" dist="38100" dir="2700000" algn="tl">
                    <a:srgbClr val="FFFFFF"/>
                  </a:outerShdw>
                </a:effectLst>
                <a:latin typeface="Arial" pitchFamily="34" charset="0"/>
              </a:rPr>
              <a:t>Regard</a:t>
            </a:r>
          </a:p>
          <a:p>
            <a:pPr algn="ctr">
              <a:lnSpc>
                <a:spcPct val="60000"/>
              </a:lnSpc>
              <a:spcBef>
                <a:spcPct val="50000"/>
              </a:spcBef>
              <a:defRPr/>
            </a:pPr>
            <a:r>
              <a:rPr lang="en-GB" sz="3200">
                <a:solidFill>
                  <a:srgbClr val="000000"/>
                </a:solidFill>
                <a:effectLst>
                  <a:outerShdw blurRad="38100" dist="38100" dir="2700000" algn="tl">
                    <a:srgbClr val="FFFFFF"/>
                  </a:outerShdw>
                </a:effectLst>
                <a:latin typeface="Arial" pitchFamily="34" charset="0"/>
              </a:rPr>
              <a:t>them as</a:t>
            </a:r>
          </a:p>
          <a:p>
            <a:pPr algn="ctr">
              <a:lnSpc>
                <a:spcPct val="60000"/>
              </a:lnSpc>
              <a:spcBef>
                <a:spcPct val="50000"/>
              </a:spcBef>
              <a:defRPr/>
            </a:pPr>
            <a:r>
              <a:rPr lang="en-GB" sz="3200">
                <a:solidFill>
                  <a:srgbClr val="000000"/>
                </a:solidFill>
                <a:effectLst>
                  <a:outerShdw blurRad="38100" dist="38100" dir="2700000" algn="tl">
                    <a:srgbClr val="FFFFFF"/>
                  </a:outerShdw>
                </a:effectLst>
                <a:latin typeface="Arial" pitchFamily="34" charset="0"/>
              </a:rPr>
              <a:t>leaders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524000" y="685800"/>
            <a:ext cx="7772400" cy="1143000"/>
          </a:xfrm>
        </p:spPr>
        <p:txBody>
          <a:bodyPr>
            <a:normAutofit fontScale="90000"/>
          </a:bodyPr>
          <a:lstStyle/>
          <a:p>
            <a:pPr eaLnBrk="1" hangingPunct="1"/>
            <a:r>
              <a:rPr lang="en-US" sz="4000" b="1" smtClean="0">
                <a:ea typeface="ＭＳ Ｐゴシック" pitchFamily="34" charset="-128"/>
              </a:rPr>
              <a:t>False Teachers </a:t>
            </a:r>
            <a:br>
              <a:rPr lang="en-US" sz="4000" b="1" smtClean="0">
                <a:ea typeface="ＭＳ Ｐゴシック" pitchFamily="34" charset="-128"/>
              </a:rPr>
            </a:br>
            <a:r>
              <a:rPr lang="en-US" sz="4000" b="1" smtClean="0">
                <a:ea typeface="ＭＳ Ｐゴシック" pitchFamily="34" charset="-128"/>
              </a:rPr>
              <a:t>and Teachings</a:t>
            </a:r>
            <a:r>
              <a:rPr lang="en-US" smtClean="0">
                <a:ea typeface="ＭＳ Ｐゴシック" pitchFamily="34" charset="-128"/>
              </a:rPr>
              <a:t> </a:t>
            </a:r>
            <a:br>
              <a:rPr lang="en-US" smtClean="0">
                <a:ea typeface="ＭＳ Ｐゴシック" pitchFamily="34" charset="-128"/>
              </a:rPr>
            </a:br>
            <a:r>
              <a:rPr lang="en-US" sz="3200" b="1" smtClean="0">
                <a:latin typeface="Arial" pitchFamily="34" charset="0"/>
                <a:ea typeface="ＭＳ Ｐゴシック" pitchFamily="34" charset="-128"/>
                <a:cs typeface="Arial" pitchFamily="34" charset="0"/>
              </a:rPr>
              <a:t>1 Tim. 1:3-20; 4:1-16; 6:3-5, 20, 21</a:t>
            </a:r>
          </a:p>
        </p:txBody>
      </p:sp>
      <p:sp>
        <p:nvSpPr>
          <p:cNvPr id="281603" name="Rectangle 3"/>
          <p:cNvSpPr>
            <a:spLocks noGrp="1" noChangeArrowheads="1"/>
          </p:cNvSpPr>
          <p:nvPr>
            <p:ph type="body" idx="1"/>
          </p:nvPr>
        </p:nvSpPr>
        <p:spPr>
          <a:xfrm>
            <a:off x="609600" y="2514600"/>
            <a:ext cx="7772400" cy="4114800"/>
          </a:xfrm>
        </p:spPr>
        <p:txBody>
          <a:bodyPr/>
          <a:lstStyle/>
          <a:p>
            <a:pPr algn="just" eaLnBrk="1" hangingPunct="1"/>
            <a:r>
              <a:rPr lang="en-US" smtClean="0">
                <a:ea typeface="ＭＳ Ｐゴシック" pitchFamily="34" charset="-128"/>
                <a:cs typeface="Arial" pitchFamily="34" charset="0"/>
              </a:rPr>
              <a:t>One of the main reasons why Timothy stayed with the Ephesian church was to correct the false teachers (1:3)</a:t>
            </a:r>
            <a:endParaRPr lang="en-GB" smtClean="0">
              <a:ea typeface="ＭＳ Ｐゴシック" pitchFamily="34" charset="-128"/>
              <a:cs typeface="Times New Roman" pitchFamily="18" charset="0"/>
            </a:endParaRPr>
          </a:p>
          <a:p>
            <a:pPr algn="just" eaLnBrk="1" hangingPunct="1"/>
            <a:r>
              <a:rPr lang="en-US" b="1" smtClean="0">
                <a:ea typeface="ＭＳ Ｐゴシック" pitchFamily="34" charset="-128"/>
                <a:cs typeface="Arial" pitchFamily="34" charset="0"/>
              </a:rPr>
              <a:t>True Source of Heresy</a:t>
            </a:r>
            <a:r>
              <a:rPr lang="en-US" i="1" smtClean="0">
                <a:ea typeface="ＭＳ Ｐゴシック" pitchFamily="34" charset="-128"/>
                <a:cs typeface="Arial" pitchFamily="34" charset="0"/>
              </a:rPr>
              <a:t>:</a:t>
            </a:r>
            <a:r>
              <a:rPr lang="en-US" smtClean="0">
                <a:ea typeface="ＭＳ Ｐゴシック" pitchFamily="34" charset="-128"/>
                <a:cs typeface="Arial" pitchFamily="34" charset="0"/>
              </a:rPr>
              <a:t> Deceiving spirits and demons (4:1)</a:t>
            </a:r>
            <a:endParaRPr lang="en-GB" smtClean="0">
              <a:ea typeface="ＭＳ Ｐゴシック" pitchFamily="34" charset="-128"/>
              <a:cs typeface="Times New Roman" pitchFamily="18" charset="0"/>
            </a:endParaRPr>
          </a:p>
        </p:txBody>
      </p:sp>
      <p:pic>
        <p:nvPicPr>
          <p:cNvPr id="281604" name="Picture 6" descr="AG00164_"/>
          <p:cNvPicPr>
            <a:picLocks noChangeAspect="1" noChangeArrowheads="1" noCrop="1"/>
          </p:cNvPicPr>
          <p:nvPr/>
        </p:nvPicPr>
        <p:blipFill>
          <a:blip r:embed="rId2" cstate="print"/>
          <a:srcRect/>
          <a:stretch>
            <a:fillRect/>
          </a:stretch>
        </p:blipFill>
        <p:spPr bwMode="auto">
          <a:xfrm>
            <a:off x="3352800" y="4845050"/>
            <a:ext cx="2895600" cy="2012950"/>
          </a:xfrm>
          <a:prstGeom prst="rect">
            <a:avLst/>
          </a:prstGeom>
          <a:noFill/>
          <a:ln w="9525">
            <a:noFill/>
            <a:miter lim="800000"/>
            <a:headEnd/>
            <a:tailEnd/>
          </a:ln>
        </p:spPr>
      </p:pic>
      <p:sp>
        <p:nvSpPr>
          <p:cNvPr id="281605" name="Text Box 7"/>
          <p:cNvSpPr txBox="1">
            <a:spLocks noChangeArrowheads="1"/>
          </p:cNvSpPr>
          <p:nvPr/>
        </p:nvSpPr>
        <p:spPr bwMode="auto">
          <a:xfrm>
            <a:off x="8374063" y="50800"/>
            <a:ext cx="698500" cy="460375"/>
          </a:xfrm>
          <a:prstGeom prst="rect">
            <a:avLst/>
          </a:prstGeom>
          <a:noFill/>
          <a:ln w="9525">
            <a:noFill/>
            <a:miter lim="800000"/>
            <a:headEnd/>
            <a:tailEnd/>
          </a:ln>
        </p:spPr>
        <p:txBody>
          <a:bodyPr wrap="none" anchor="ctr">
            <a:spAutoFit/>
          </a:bodyPr>
          <a:lstStyle/>
          <a:p>
            <a:pPr algn="ctr"/>
            <a:r>
              <a:rPr lang="en-US" sz="2400">
                <a:solidFill>
                  <a:schemeClr val="tx2"/>
                </a:solidFill>
                <a:latin typeface="Arial" pitchFamily="34" charset="0"/>
                <a:cs typeface="Arial" pitchFamily="34" charset="0"/>
              </a:rPr>
              <a:t>221</a:t>
            </a:r>
            <a:endParaRPr lang="en-US" sz="2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1524000" y="457200"/>
            <a:ext cx="7772400" cy="1143000"/>
          </a:xfrm>
        </p:spPr>
        <p:txBody>
          <a:bodyPr/>
          <a:lstStyle/>
          <a:p>
            <a:pPr eaLnBrk="1" hangingPunct="1"/>
            <a:r>
              <a:rPr lang="en-US" sz="4000" smtClean="0">
                <a:ea typeface="ＭＳ Ｐゴシック" pitchFamily="34" charset="-128"/>
              </a:rPr>
              <a:t>Characteristics of False Teachers</a:t>
            </a:r>
          </a:p>
        </p:txBody>
      </p:sp>
      <p:sp>
        <p:nvSpPr>
          <p:cNvPr id="282627" name="Rectangle 3"/>
          <p:cNvSpPr>
            <a:spLocks noGrp="1" noChangeArrowheads="1"/>
          </p:cNvSpPr>
          <p:nvPr>
            <p:ph type="body" idx="1"/>
          </p:nvPr>
        </p:nvSpPr>
        <p:spPr/>
        <p:txBody>
          <a:bodyPr/>
          <a:lstStyle/>
          <a:p>
            <a:pPr algn="just" eaLnBrk="1" hangingPunct="1">
              <a:buFont typeface="Wingdings 2" pitchFamily="18" charset="2"/>
              <a:buChar char="Ò"/>
            </a:pPr>
            <a:r>
              <a:rPr lang="en-US" sz="2800" smtClean="0">
                <a:solidFill>
                  <a:srgbClr val="FF3300"/>
                </a:solidFill>
                <a:ea typeface="ＭＳ Ｐゴシック" pitchFamily="34" charset="-128"/>
                <a:cs typeface="Arial" pitchFamily="34" charset="0"/>
              </a:rPr>
              <a:t>"</a:t>
            </a:r>
            <a:r>
              <a:rPr lang="en-US" sz="2800" b="1" smtClean="0">
                <a:solidFill>
                  <a:srgbClr val="FF3300"/>
                </a:solidFill>
                <a:ea typeface="ＭＳ Ｐゴシック" pitchFamily="34" charset="-128"/>
                <a:cs typeface="Arial" pitchFamily="34" charset="0"/>
              </a:rPr>
              <a:t>Hypocritical liars</a:t>
            </a:r>
            <a:r>
              <a:rPr lang="en-US" sz="2800" smtClean="0">
                <a:solidFill>
                  <a:srgbClr val="FF3300"/>
                </a:solidFill>
                <a:ea typeface="ＭＳ Ｐゴシック" pitchFamily="34" charset="-128"/>
                <a:cs typeface="Arial" pitchFamily="34" charset="0"/>
              </a:rPr>
              <a:t>"</a:t>
            </a:r>
            <a:r>
              <a:rPr lang="en-US" sz="2800" smtClean="0">
                <a:ea typeface="ＭＳ Ｐゴシック" pitchFamily="34" charset="-128"/>
                <a:cs typeface="Arial" pitchFamily="34" charset="0"/>
              </a:rPr>
              <a:t> (1:7)</a:t>
            </a:r>
            <a:endParaRPr lang="en-GB" sz="2800" smtClean="0">
              <a:ea typeface="ＭＳ Ｐゴシック" pitchFamily="34" charset="-128"/>
              <a:cs typeface="Times New Roman" pitchFamily="18" charset="0"/>
            </a:endParaRPr>
          </a:p>
          <a:p>
            <a:pPr algn="just" eaLnBrk="1" hangingPunct="1">
              <a:buFont typeface="Wingdings 2" pitchFamily="18" charset="2"/>
              <a:buChar char="Ò"/>
            </a:pPr>
            <a:r>
              <a:rPr lang="en-US" sz="2800" b="1" smtClean="0">
                <a:solidFill>
                  <a:srgbClr val="FF3300"/>
                </a:solidFill>
                <a:ea typeface="ＭＳ Ｐゴシック" pitchFamily="34" charset="-128"/>
                <a:cs typeface="Arial" pitchFamily="34" charset="0"/>
              </a:rPr>
              <a:t>Incompetent</a:t>
            </a:r>
            <a:r>
              <a:rPr lang="en-US" sz="2800" smtClean="0">
                <a:ea typeface="ＭＳ Ｐゴシック" pitchFamily="34" charset="-128"/>
                <a:cs typeface="Arial" pitchFamily="34" charset="0"/>
              </a:rPr>
              <a:t>: they "do not understand either what they are saying or the matters about which they make confident assertions" (6:4)</a:t>
            </a:r>
            <a:endParaRPr lang="en-GB" sz="2800" smtClean="0">
              <a:ea typeface="ＭＳ Ｐゴシック" pitchFamily="34" charset="-128"/>
              <a:cs typeface="Times New Roman" pitchFamily="18" charset="0"/>
            </a:endParaRPr>
          </a:p>
          <a:p>
            <a:pPr algn="just" eaLnBrk="1" hangingPunct="1">
              <a:buFont typeface="Wingdings 2" pitchFamily="18" charset="2"/>
              <a:buChar char="Ò"/>
            </a:pPr>
            <a:r>
              <a:rPr lang="en-US" sz="2800" b="1" smtClean="0">
                <a:solidFill>
                  <a:srgbClr val="FF3300"/>
                </a:solidFill>
                <a:ea typeface="ＭＳ Ｐゴシック" pitchFamily="34" charset="-128"/>
                <a:cs typeface="Arial" pitchFamily="34" charset="0"/>
              </a:rPr>
              <a:t>Proud</a:t>
            </a:r>
            <a:r>
              <a:rPr lang="en-US" sz="2800" smtClean="0">
                <a:ea typeface="ＭＳ Ｐゴシック" pitchFamily="34" charset="-128"/>
                <a:cs typeface="Arial" pitchFamily="34" charset="0"/>
              </a:rPr>
              <a:t> (6:4)</a:t>
            </a:r>
            <a:endParaRPr lang="en-GB" sz="2800" smtClean="0">
              <a:ea typeface="ＭＳ Ｐゴシック" pitchFamily="34" charset="-128"/>
              <a:cs typeface="Times New Roman" pitchFamily="18" charset="0"/>
            </a:endParaRPr>
          </a:p>
          <a:p>
            <a:pPr algn="just" eaLnBrk="1" hangingPunct="1">
              <a:buFont typeface="Wingdings 2" pitchFamily="18" charset="2"/>
              <a:buChar char="Ò"/>
            </a:pPr>
            <a:r>
              <a:rPr lang="en-US" sz="2800" b="1" smtClean="0">
                <a:solidFill>
                  <a:srgbClr val="FF3300"/>
                </a:solidFill>
                <a:ea typeface="ＭＳ Ｐゴシック" pitchFamily="34" charset="-128"/>
                <a:cs typeface="Arial" pitchFamily="34" charset="0"/>
              </a:rPr>
              <a:t>Spiritually</a:t>
            </a:r>
            <a:r>
              <a:rPr lang="en-US" sz="2800" b="1" smtClean="0">
                <a:solidFill>
                  <a:schemeClr val="hlink"/>
                </a:solidFill>
                <a:ea typeface="ＭＳ Ｐゴシック" pitchFamily="34" charset="-128"/>
                <a:cs typeface="Arial" pitchFamily="34" charset="0"/>
              </a:rPr>
              <a:t> </a:t>
            </a:r>
            <a:r>
              <a:rPr lang="en-US" sz="2800" b="1" smtClean="0">
                <a:solidFill>
                  <a:srgbClr val="FF3300"/>
                </a:solidFill>
                <a:ea typeface="ＭＳ Ｐゴシック" pitchFamily="34" charset="-128"/>
                <a:cs typeface="Arial" pitchFamily="34" charset="0"/>
              </a:rPr>
              <a:t>blinded</a:t>
            </a:r>
            <a:r>
              <a:rPr lang="en-US" sz="2800" smtClean="0">
                <a:ea typeface="ＭＳ Ｐゴシック" pitchFamily="34" charset="-128"/>
                <a:cs typeface="Arial" pitchFamily="34" charset="0"/>
              </a:rPr>
              <a:t>: "men of corrupt mind, who have been robbed of the truth" (6:5)</a:t>
            </a:r>
            <a:endParaRPr lang="en-GB" sz="2800" smtClean="0">
              <a:ea typeface="ＭＳ Ｐゴシック" pitchFamily="34" charset="-128"/>
              <a:cs typeface="Times New Roman" pitchFamily="18" charset="0"/>
            </a:endParaRPr>
          </a:p>
          <a:p>
            <a:pPr algn="just" eaLnBrk="1" hangingPunct="1">
              <a:buFont typeface="Wingdings 2" pitchFamily="18" charset="2"/>
              <a:buChar char="Ò"/>
            </a:pPr>
            <a:r>
              <a:rPr lang="en-US" sz="2800" smtClean="0">
                <a:ea typeface="ＭＳ Ｐゴシック" pitchFamily="34" charset="-128"/>
                <a:cs typeface="Arial" pitchFamily="34" charset="0"/>
              </a:rPr>
              <a:t>Use their "piety" for </a:t>
            </a:r>
            <a:r>
              <a:rPr lang="en-US" sz="2800" b="1" smtClean="0">
                <a:solidFill>
                  <a:srgbClr val="FF3300"/>
                </a:solidFill>
                <a:ea typeface="ＭＳ Ｐゴシック" pitchFamily="34" charset="-128"/>
                <a:cs typeface="Arial" pitchFamily="34" charset="0"/>
              </a:rPr>
              <a:t>financial</a:t>
            </a:r>
            <a:r>
              <a:rPr lang="en-US" sz="2800" b="1" smtClean="0">
                <a:solidFill>
                  <a:schemeClr val="hlink"/>
                </a:solidFill>
                <a:ea typeface="ＭＳ Ｐゴシック" pitchFamily="34" charset="-128"/>
                <a:cs typeface="Arial" pitchFamily="34" charset="0"/>
              </a:rPr>
              <a:t> </a:t>
            </a:r>
            <a:r>
              <a:rPr lang="en-US" sz="2800" b="1" smtClean="0">
                <a:solidFill>
                  <a:srgbClr val="FF3300"/>
                </a:solidFill>
                <a:ea typeface="ＭＳ Ｐゴシック" pitchFamily="34" charset="-128"/>
                <a:cs typeface="Arial" pitchFamily="34" charset="0"/>
              </a:rPr>
              <a:t>gain</a:t>
            </a:r>
            <a:r>
              <a:rPr lang="en-US" sz="2800" smtClean="0">
                <a:ea typeface="ＭＳ Ｐゴシック" pitchFamily="34" charset="-128"/>
                <a:cs typeface="Arial" pitchFamily="34" charset="0"/>
              </a:rPr>
              <a:t> (6:5)</a:t>
            </a:r>
            <a:endParaRPr lang="en-US" sz="2800" smtClean="0">
              <a:ea typeface="ＭＳ Ｐゴシック" pitchFamily="34" charset="-128"/>
            </a:endParaRPr>
          </a:p>
        </p:txBody>
      </p:sp>
      <p:pic>
        <p:nvPicPr>
          <p:cNvPr id="282628" name="Picture 4" descr="BS02060_"/>
          <p:cNvPicPr>
            <a:picLocks noChangeAspect="1" noChangeArrowheads="1"/>
          </p:cNvPicPr>
          <p:nvPr/>
        </p:nvPicPr>
        <p:blipFill>
          <a:blip r:embed="rId2" cstate="print"/>
          <a:srcRect/>
          <a:stretch>
            <a:fillRect/>
          </a:stretch>
        </p:blipFill>
        <p:spPr bwMode="auto">
          <a:xfrm>
            <a:off x="7721600" y="5029200"/>
            <a:ext cx="1422400" cy="1604963"/>
          </a:xfrm>
          <a:prstGeom prst="rect">
            <a:avLst/>
          </a:prstGeom>
          <a:noFill/>
          <a:ln w="9525">
            <a:noFill/>
            <a:miter lim="800000"/>
            <a:headEnd/>
            <a:tailEnd/>
          </a:ln>
        </p:spPr>
      </p:pic>
      <p:sp>
        <p:nvSpPr>
          <p:cNvPr id="282629" name="Text Box 7"/>
          <p:cNvSpPr txBox="1">
            <a:spLocks noChangeArrowheads="1"/>
          </p:cNvSpPr>
          <p:nvPr/>
        </p:nvSpPr>
        <p:spPr bwMode="auto">
          <a:xfrm>
            <a:off x="8374063" y="50800"/>
            <a:ext cx="698500" cy="460375"/>
          </a:xfrm>
          <a:prstGeom prst="rect">
            <a:avLst/>
          </a:prstGeom>
          <a:noFill/>
          <a:ln w="9525">
            <a:noFill/>
            <a:miter lim="800000"/>
            <a:headEnd/>
            <a:tailEnd/>
          </a:ln>
        </p:spPr>
        <p:txBody>
          <a:bodyPr wrap="none" anchor="ctr">
            <a:spAutoFit/>
          </a:bodyPr>
          <a:lstStyle/>
          <a:p>
            <a:pPr algn="ctr"/>
            <a:r>
              <a:rPr lang="en-US" sz="2400">
                <a:solidFill>
                  <a:schemeClr val="tx2"/>
                </a:solidFill>
                <a:latin typeface="Arial" pitchFamily="34" charset="0"/>
                <a:cs typeface="Arial" pitchFamily="34" charset="0"/>
              </a:rPr>
              <a:t>221</a:t>
            </a:r>
            <a:endParaRPr lang="en-US" sz="2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1600200" y="457200"/>
            <a:ext cx="7772400" cy="1143000"/>
          </a:xfrm>
        </p:spPr>
        <p:txBody>
          <a:bodyPr/>
          <a:lstStyle/>
          <a:p>
            <a:pPr eaLnBrk="1" hangingPunct="1"/>
            <a:r>
              <a:rPr lang="en-US" sz="4000" smtClean="0">
                <a:ea typeface="ＭＳ Ｐゴシック" pitchFamily="34" charset="-128"/>
              </a:rPr>
              <a:t>Characteristics of False Teachings</a:t>
            </a:r>
          </a:p>
        </p:txBody>
      </p:sp>
      <p:sp>
        <p:nvSpPr>
          <p:cNvPr id="283651" name="Rectangle 3"/>
          <p:cNvSpPr>
            <a:spLocks noGrp="1" noChangeArrowheads="1"/>
          </p:cNvSpPr>
          <p:nvPr>
            <p:ph type="body" idx="1"/>
          </p:nvPr>
        </p:nvSpPr>
        <p:spPr>
          <a:xfrm>
            <a:off x="685800" y="1981200"/>
            <a:ext cx="7924800" cy="4876800"/>
          </a:xfrm>
        </p:spPr>
        <p:txBody>
          <a:bodyPr/>
          <a:lstStyle/>
          <a:p>
            <a:pPr algn="just" eaLnBrk="1" hangingPunct="1">
              <a:lnSpc>
                <a:spcPct val="90000"/>
              </a:lnSpc>
              <a:buFont typeface="Wingdings 2" pitchFamily="18" charset="2"/>
              <a:buChar char="Ò"/>
            </a:pPr>
            <a:r>
              <a:rPr lang="en-US" sz="2800" smtClean="0">
                <a:ea typeface="ＭＳ Ｐゴシック" pitchFamily="34" charset="-128"/>
                <a:cs typeface="Arial" pitchFamily="34" charset="0"/>
              </a:rPr>
              <a:t>Teaching </a:t>
            </a:r>
            <a:r>
              <a:rPr lang="en-US" sz="2800" b="1" smtClean="0">
                <a:solidFill>
                  <a:srgbClr val="FF3300"/>
                </a:solidFill>
                <a:ea typeface="ＭＳ Ｐゴシック" pitchFamily="34" charset="-128"/>
                <a:cs typeface="Arial" pitchFamily="34" charset="0"/>
              </a:rPr>
              <a:t>does not agree</a:t>
            </a:r>
            <a:r>
              <a:rPr lang="en-US" sz="2800" smtClean="0">
                <a:ea typeface="ＭＳ Ｐゴシック" pitchFamily="34" charset="-128"/>
                <a:cs typeface="Arial" pitchFamily="34" charset="0"/>
              </a:rPr>
              <a:t> with "the sound instruction of our Lord Jesus Christ and godly teaching" (6:3)</a:t>
            </a:r>
            <a:endParaRPr lang="en-GB" sz="2800" smtClean="0">
              <a:ea typeface="ＭＳ Ｐゴシック" pitchFamily="34" charset="-128"/>
              <a:cs typeface="Times New Roman" pitchFamily="18" charset="0"/>
            </a:endParaRPr>
          </a:p>
          <a:p>
            <a:pPr algn="just" eaLnBrk="1" hangingPunct="1">
              <a:lnSpc>
                <a:spcPct val="90000"/>
              </a:lnSpc>
              <a:buFont typeface="Wingdings 2" pitchFamily="18" charset="2"/>
              <a:buChar char="Ò"/>
            </a:pPr>
            <a:r>
              <a:rPr lang="en-US" sz="2800" smtClean="0">
                <a:ea typeface="ＭＳ Ｐゴシック" pitchFamily="34" charset="-128"/>
                <a:cs typeface="Arial" pitchFamily="34" charset="0"/>
              </a:rPr>
              <a:t>Preach a </a:t>
            </a:r>
            <a:r>
              <a:rPr lang="en-US" sz="2800" b="1" smtClean="0">
                <a:solidFill>
                  <a:srgbClr val="FF3300"/>
                </a:solidFill>
                <a:ea typeface="ＭＳ Ｐゴシック" pitchFamily="34" charset="-128"/>
                <a:cs typeface="Arial" pitchFamily="34" charset="0"/>
              </a:rPr>
              <a:t>false asceticism</a:t>
            </a:r>
            <a:r>
              <a:rPr lang="en-US" sz="2800" smtClean="0">
                <a:ea typeface="ＭＳ Ｐゴシック" pitchFamily="34" charset="-128"/>
                <a:cs typeface="Arial" pitchFamily="34" charset="0"/>
              </a:rPr>
              <a:t>: "They forbid people to marry and order them to abstain from certain foods" (4:3)</a:t>
            </a:r>
            <a:endParaRPr lang="en-GB" sz="2800" smtClean="0">
              <a:ea typeface="ＭＳ Ｐゴシック" pitchFamily="34" charset="-128"/>
              <a:cs typeface="Times New Roman" pitchFamily="18" charset="0"/>
            </a:endParaRPr>
          </a:p>
          <a:p>
            <a:pPr algn="just" eaLnBrk="1" hangingPunct="1">
              <a:lnSpc>
                <a:spcPct val="90000"/>
              </a:lnSpc>
              <a:buFont typeface="Wingdings 2" pitchFamily="18" charset="2"/>
              <a:buChar char="Ò"/>
            </a:pPr>
            <a:r>
              <a:rPr lang="en-US" sz="2800" smtClean="0">
                <a:ea typeface="ＭＳ Ｐゴシック" pitchFamily="34" charset="-128"/>
                <a:cs typeface="Arial" pitchFamily="34" charset="0"/>
              </a:rPr>
              <a:t>Pay attention to godless </a:t>
            </a:r>
            <a:r>
              <a:rPr lang="en-US" sz="2800" b="1" smtClean="0">
                <a:solidFill>
                  <a:srgbClr val="FF3300"/>
                </a:solidFill>
                <a:ea typeface="ＭＳ Ｐゴシック" pitchFamily="34" charset="-128"/>
                <a:cs typeface="Arial" pitchFamily="34" charset="0"/>
              </a:rPr>
              <a:t>myths</a:t>
            </a:r>
            <a:r>
              <a:rPr lang="en-US" sz="2800" smtClean="0">
                <a:ea typeface="ＭＳ Ｐゴシック" pitchFamily="34" charset="-128"/>
                <a:cs typeface="Arial" pitchFamily="34" charset="0"/>
              </a:rPr>
              <a:t>, old wives</a:t>
            </a:r>
            <a:r>
              <a:rPr lang="fr-FR" sz="2800" smtClean="0">
                <a:ea typeface="ＭＳ Ｐゴシック" pitchFamily="34" charset="-128"/>
                <a:cs typeface="Arial" pitchFamily="34" charset="0"/>
              </a:rPr>
              <a:t>'</a:t>
            </a:r>
            <a:r>
              <a:rPr lang="en-US" sz="2800" smtClean="0">
                <a:ea typeface="ＭＳ Ｐゴシック" pitchFamily="34" charset="-128"/>
                <a:cs typeface="Arial" pitchFamily="34" charset="0"/>
              </a:rPr>
              <a:t> tales and </a:t>
            </a:r>
            <a:r>
              <a:rPr lang="en-US" sz="2800" b="1" smtClean="0">
                <a:solidFill>
                  <a:srgbClr val="FF3300"/>
                </a:solidFill>
                <a:ea typeface="ＭＳ Ｐゴシック" pitchFamily="34" charset="-128"/>
                <a:cs typeface="Arial" pitchFamily="34" charset="0"/>
              </a:rPr>
              <a:t>endless genealogies</a:t>
            </a:r>
            <a:endParaRPr lang="en-GB" sz="2800" smtClean="0">
              <a:solidFill>
                <a:schemeClr val="hlink"/>
              </a:solidFill>
              <a:ea typeface="ＭＳ Ｐゴシック" pitchFamily="34" charset="-128"/>
              <a:cs typeface="Times New Roman" pitchFamily="18" charset="0"/>
            </a:endParaRPr>
          </a:p>
          <a:p>
            <a:pPr algn="just" eaLnBrk="1" hangingPunct="1">
              <a:lnSpc>
                <a:spcPct val="90000"/>
              </a:lnSpc>
              <a:buFont typeface="Wingdings 2" pitchFamily="18" charset="2"/>
              <a:buChar char="Ò"/>
            </a:pPr>
            <a:r>
              <a:rPr lang="en-US" sz="2800" smtClean="0">
                <a:ea typeface="ＭＳ Ｐゴシック" pitchFamily="34" charset="-128"/>
                <a:cs typeface="Arial" pitchFamily="34" charset="0"/>
              </a:rPr>
              <a:t>Have an </a:t>
            </a:r>
            <a:r>
              <a:rPr lang="en-US" sz="2800" b="1" smtClean="0">
                <a:solidFill>
                  <a:srgbClr val="FF3300"/>
                </a:solidFill>
                <a:ea typeface="ＭＳ Ｐゴシック" pitchFamily="34" charset="-128"/>
                <a:cs typeface="Arial" pitchFamily="34" charset="0"/>
              </a:rPr>
              <a:t>unhealthy interest</a:t>
            </a:r>
            <a:r>
              <a:rPr lang="en-US" sz="2800" smtClean="0">
                <a:ea typeface="ＭＳ Ｐゴシック" pitchFamily="34" charset="-128"/>
                <a:cs typeface="Arial" pitchFamily="34" charset="0"/>
              </a:rPr>
              <a:t> in </a:t>
            </a:r>
            <a:r>
              <a:rPr lang="en-US" sz="2800" b="1" smtClean="0">
                <a:solidFill>
                  <a:srgbClr val="FF3300"/>
                </a:solidFill>
                <a:ea typeface="ＭＳ Ｐゴシック" pitchFamily="34" charset="-128"/>
                <a:cs typeface="Arial" pitchFamily="34" charset="0"/>
              </a:rPr>
              <a:t>controversies</a:t>
            </a:r>
            <a:r>
              <a:rPr lang="en-US" sz="2800" smtClean="0">
                <a:ea typeface="ＭＳ Ｐゴシック" pitchFamily="34" charset="-128"/>
                <a:cs typeface="Arial" pitchFamily="34" charset="0"/>
              </a:rPr>
              <a:t> and </a:t>
            </a:r>
            <a:r>
              <a:rPr lang="en-US" sz="2800" b="1" smtClean="0">
                <a:solidFill>
                  <a:srgbClr val="FF3300"/>
                </a:solidFill>
                <a:ea typeface="ＭＳ Ｐゴシック" pitchFamily="34" charset="-128"/>
                <a:cs typeface="Arial" pitchFamily="34" charset="0"/>
              </a:rPr>
              <a:t>quarrels about words</a:t>
            </a:r>
            <a:r>
              <a:rPr lang="en-US" sz="2800" smtClean="0">
                <a:ea typeface="ＭＳ Ｐゴシック" pitchFamily="34" charset="-128"/>
                <a:cs typeface="Arial" pitchFamily="34" charset="0"/>
              </a:rPr>
              <a:t> (6:4)</a:t>
            </a:r>
            <a:endParaRPr lang="en-GB" sz="2800" smtClean="0">
              <a:ea typeface="ＭＳ Ｐゴシック" pitchFamily="34" charset="-128"/>
              <a:cs typeface="Times New Roman" pitchFamily="18" charset="0"/>
            </a:endParaRPr>
          </a:p>
        </p:txBody>
      </p:sp>
      <p:pic>
        <p:nvPicPr>
          <p:cNvPr id="283652" name="Picture 4" descr="BD06861_"/>
          <p:cNvPicPr>
            <a:picLocks noChangeAspect="1" noChangeArrowheads="1"/>
          </p:cNvPicPr>
          <p:nvPr/>
        </p:nvPicPr>
        <p:blipFill>
          <a:blip r:embed="rId2" cstate="print"/>
          <a:srcRect/>
          <a:stretch>
            <a:fillRect/>
          </a:stretch>
        </p:blipFill>
        <p:spPr bwMode="auto">
          <a:xfrm>
            <a:off x="7010400" y="5697538"/>
            <a:ext cx="1422400" cy="1160462"/>
          </a:xfrm>
          <a:prstGeom prst="rect">
            <a:avLst/>
          </a:prstGeom>
          <a:noFill/>
          <a:ln w="9525">
            <a:noFill/>
            <a:miter lim="800000"/>
            <a:headEnd/>
            <a:tailEnd/>
          </a:ln>
        </p:spPr>
      </p:pic>
      <p:sp>
        <p:nvSpPr>
          <p:cNvPr id="283653" name="Text Box 7"/>
          <p:cNvSpPr txBox="1">
            <a:spLocks noChangeArrowheads="1"/>
          </p:cNvSpPr>
          <p:nvPr/>
        </p:nvSpPr>
        <p:spPr bwMode="auto">
          <a:xfrm>
            <a:off x="8374063" y="50800"/>
            <a:ext cx="698500" cy="460375"/>
          </a:xfrm>
          <a:prstGeom prst="rect">
            <a:avLst/>
          </a:prstGeom>
          <a:noFill/>
          <a:ln w="9525">
            <a:noFill/>
            <a:miter lim="800000"/>
            <a:headEnd/>
            <a:tailEnd/>
          </a:ln>
        </p:spPr>
        <p:txBody>
          <a:bodyPr wrap="none" anchor="ctr">
            <a:spAutoFit/>
          </a:bodyPr>
          <a:lstStyle/>
          <a:p>
            <a:pPr algn="ctr"/>
            <a:r>
              <a:rPr lang="en-US" sz="2400">
                <a:solidFill>
                  <a:schemeClr val="tx2"/>
                </a:solidFill>
                <a:latin typeface="Arial" pitchFamily="34" charset="0"/>
                <a:cs typeface="Arial" pitchFamily="34" charset="0"/>
              </a:rPr>
              <a:t>221</a:t>
            </a:r>
            <a:endParaRPr lang="en-US" sz="2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ctrTitle"/>
          </p:nvPr>
        </p:nvSpPr>
        <p:spPr>
          <a:xfrm>
            <a:off x="685800" y="-76200"/>
            <a:ext cx="7772400" cy="1143000"/>
          </a:xfrm>
          <a:effectLst>
            <a:outerShdw dist="35921" dir="2700000" algn="ctr" rotWithShape="0">
              <a:schemeClr val="tx2">
                <a:alpha val="74997"/>
              </a:schemeClr>
            </a:outerShdw>
          </a:effectLst>
        </p:spPr>
        <p:txBody>
          <a:bodyPr/>
          <a:lstStyle/>
          <a:p>
            <a:pPr eaLnBrk="1" hangingPunct="1">
              <a:defRPr/>
            </a:pPr>
            <a:r>
              <a:rPr lang="en-US" sz="4800" b="1" u="sng" dirty="0">
                <a:solidFill>
                  <a:srgbClr val="7030A0"/>
                </a:solidFill>
                <a:ea typeface="ＭＳ Ｐゴシック" charset="0"/>
                <a:cs typeface="ＭＳ Ｐゴシック" charset="0"/>
              </a:rPr>
              <a:t>1 Timothy 3:8-13 </a:t>
            </a:r>
            <a:r>
              <a:rPr lang="en-US" sz="4000" b="1" u="sng" dirty="0">
                <a:solidFill>
                  <a:srgbClr val="7030A0"/>
                </a:solidFill>
                <a:ea typeface="ＭＳ Ｐゴシック" charset="0"/>
                <a:cs typeface="ＭＳ Ｐゴシック" charset="0"/>
              </a:rPr>
              <a:t>(NIV)</a:t>
            </a:r>
            <a:endParaRPr lang="en-US" dirty="0">
              <a:solidFill>
                <a:srgbClr val="7030A0"/>
              </a:solidFill>
              <a:ea typeface="ＭＳ Ｐゴシック" charset="0"/>
              <a:cs typeface="ＭＳ Ｐゴシック" charset="0"/>
            </a:endParaRPr>
          </a:p>
        </p:txBody>
      </p:sp>
      <p:sp>
        <p:nvSpPr>
          <p:cNvPr id="233475" name="Rectangle 3"/>
          <p:cNvSpPr>
            <a:spLocks noGrp="1" noChangeArrowheads="1"/>
          </p:cNvSpPr>
          <p:nvPr>
            <p:ph type="subTitle" idx="1"/>
          </p:nvPr>
        </p:nvSpPr>
        <p:spPr>
          <a:xfrm>
            <a:off x="0" y="838200"/>
            <a:ext cx="9067800" cy="6019800"/>
          </a:xfrm>
          <a:effectLst>
            <a:outerShdw dist="35921" dir="2700000" algn="ctr" rotWithShape="0">
              <a:schemeClr val="tx2">
                <a:alpha val="74997"/>
              </a:schemeClr>
            </a:outerShdw>
          </a:effectLst>
        </p:spPr>
        <p:txBody>
          <a:bodyPr/>
          <a:lstStyle/>
          <a:p>
            <a:pPr eaLnBrk="1" hangingPunct="1">
              <a:defRPr/>
            </a:pPr>
            <a:r>
              <a:rPr lang="en-US" sz="2800" b="1" baseline="30000" dirty="0">
                <a:solidFill>
                  <a:schemeClr val="bg1"/>
                </a:solidFill>
                <a:ea typeface="+mn-ea"/>
                <a:cs typeface="+mn-cs"/>
              </a:rPr>
              <a:t>8</a:t>
            </a:r>
            <a:r>
              <a:rPr lang="en-US" sz="2800" b="1" dirty="0">
                <a:solidFill>
                  <a:srgbClr val="FFFF00"/>
                </a:solidFill>
                <a:ea typeface="+mn-ea"/>
                <a:cs typeface="+mn-cs"/>
              </a:rPr>
              <a:t>Deacons</a:t>
            </a:r>
            <a:r>
              <a:rPr lang="en-US" sz="2800" b="1" dirty="0">
                <a:solidFill>
                  <a:schemeClr val="bg1"/>
                </a:solidFill>
                <a:ea typeface="+mn-ea"/>
                <a:cs typeface="+mn-cs"/>
              </a:rPr>
              <a:t>, </a:t>
            </a:r>
            <a:r>
              <a:rPr lang="en-US" sz="2800" b="1" dirty="0">
                <a:solidFill>
                  <a:srgbClr val="7030A0"/>
                </a:solidFill>
                <a:ea typeface="+mn-ea"/>
                <a:cs typeface="+mn-cs"/>
              </a:rPr>
              <a:t>likewise, are to be men worthy of respect, sincere, not indulging in much wine, and not pursuing dishonest gain. </a:t>
            </a:r>
            <a:r>
              <a:rPr lang="en-US" sz="2800" b="1" baseline="30000" dirty="0">
                <a:solidFill>
                  <a:srgbClr val="7030A0"/>
                </a:solidFill>
                <a:ea typeface="+mn-ea"/>
                <a:cs typeface="+mn-cs"/>
              </a:rPr>
              <a:t>9</a:t>
            </a:r>
            <a:r>
              <a:rPr lang="en-US" sz="2800" b="1" dirty="0">
                <a:solidFill>
                  <a:srgbClr val="7030A0"/>
                </a:solidFill>
                <a:ea typeface="+mn-ea"/>
                <a:cs typeface="+mn-cs"/>
              </a:rPr>
              <a:t>They must keep hold of the deep truths of the faith with a clear conscience. </a:t>
            </a:r>
            <a:r>
              <a:rPr lang="en-US" sz="2800" b="1" baseline="30000" dirty="0">
                <a:solidFill>
                  <a:srgbClr val="7030A0"/>
                </a:solidFill>
                <a:ea typeface="+mn-ea"/>
                <a:cs typeface="+mn-cs"/>
              </a:rPr>
              <a:t>10</a:t>
            </a:r>
            <a:r>
              <a:rPr lang="en-US" sz="2800" b="1" dirty="0">
                <a:solidFill>
                  <a:srgbClr val="7030A0"/>
                </a:solidFill>
                <a:ea typeface="+mn-ea"/>
                <a:cs typeface="+mn-cs"/>
              </a:rPr>
              <a:t>They must first be tested; and then if there is nothing against them, let them serve as deacons. </a:t>
            </a:r>
            <a:r>
              <a:rPr lang="en-US" sz="2800" b="1" baseline="30000" dirty="0">
                <a:solidFill>
                  <a:srgbClr val="7030A0"/>
                </a:solidFill>
                <a:ea typeface="+mn-ea"/>
                <a:cs typeface="+mn-cs"/>
              </a:rPr>
              <a:t>11</a:t>
            </a:r>
            <a:r>
              <a:rPr lang="en-US" sz="2800" b="1" dirty="0">
                <a:solidFill>
                  <a:srgbClr val="7030A0"/>
                </a:solidFill>
                <a:ea typeface="+mn-ea"/>
                <a:cs typeface="+mn-cs"/>
              </a:rPr>
              <a:t>In the same way, </a:t>
            </a:r>
            <a:r>
              <a:rPr lang="en-US" sz="2800" b="1" dirty="0">
                <a:solidFill>
                  <a:srgbClr val="FFFF00"/>
                </a:solidFill>
                <a:ea typeface="+mn-ea"/>
                <a:cs typeface="+mn-cs"/>
              </a:rPr>
              <a:t>their wives {</a:t>
            </a:r>
            <a:r>
              <a:rPr lang="en-US" sz="2800" b="1" baseline="30000" dirty="0">
                <a:solidFill>
                  <a:srgbClr val="FFFF00"/>
                </a:solidFill>
                <a:ea typeface="+mn-ea"/>
                <a:cs typeface="+mn-cs"/>
              </a:rPr>
              <a:t>11</a:t>
            </a:r>
            <a:r>
              <a:rPr lang="en-US" sz="2800" b="1" dirty="0">
                <a:solidFill>
                  <a:srgbClr val="FFFF00"/>
                </a:solidFill>
                <a:ea typeface="+mn-ea"/>
                <a:cs typeface="+mn-cs"/>
              </a:rPr>
              <a:t>Or </a:t>
            </a:r>
            <a:r>
              <a:rPr lang="en-US" sz="2800" b="1" i="1" dirty="0">
                <a:solidFill>
                  <a:srgbClr val="FFFF00"/>
                </a:solidFill>
                <a:ea typeface="+mn-ea"/>
                <a:cs typeface="+mn-cs"/>
              </a:rPr>
              <a:t>way, deaconesses</a:t>
            </a:r>
            <a:r>
              <a:rPr lang="en-US" sz="2800" b="1" dirty="0">
                <a:solidFill>
                  <a:srgbClr val="FFFF00"/>
                </a:solidFill>
                <a:ea typeface="+mn-ea"/>
                <a:cs typeface="+mn-cs"/>
              </a:rPr>
              <a:t>} are to be women</a:t>
            </a:r>
            <a:r>
              <a:rPr lang="en-US" sz="2800" b="1" dirty="0">
                <a:solidFill>
                  <a:schemeClr val="bg1"/>
                </a:solidFill>
                <a:ea typeface="+mn-ea"/>
                <a:cs typeface="+mn-cs"/>
              </a:rPr>
              <a:t> </a:t>
            </a:r>
            <a:r>
              <a:rPr lang="en-US" sz="2800" b="1" dirty="0">
                <a:solidFill>
                  <a:srgbClr val="7030A0"/>
                </a:solidFill>
                <a:ea typeface="+mn-ea"/>
                <a:cs typeface="+mn-cs"/>
              </a:rPr>
              <a:t>worthy of respect, not malicious talkers but temperate and trustworthy in everything</a:t>
            </a:r>
            <a:r>
              <a:rPr lang="en-US" sz="2800" b="1" dirty="0">
                <a:solidFill>
                  <a:schemeClr val="bg1"/>
                </a:solidFill>
                <a:ea typeface="+mn-ea"/>
                <a:cs typeface="+mn-cs"/>
              </a:rPr>
              <a:t>. </a:t>
            </a:r>
            <a:r>
              <a:rPr lang="en-US" sz="2800" b="1" baseline="30000" dirty="0">
                <a:solidFill>
                  <a:schemeClr val="bg1"/>
                </a:solidFill>
                <a:ea typeface="+mn-ea"/>
                <a:cs typeface="+mn-cs"/>
              </a:rPr>
              <a:t>12</a:t>
            </a:r>
            <a:r>
              <a:rPr lang="en-US" sz="2800" b="1" dirty="0">
                <a:solidFill>
                  <a:srgbClr val="7030A0"/>
                </a:solidFill>
                <a:ea typeface="+mn-ea"/>
                <a:cs typeface="+mn-cs"/>
              </a:rPr>
              <a:t>A</a:t>
            </a:r>
            <a:r>
              <a:rPr lang="en-US" sz="2800" b="1" dirty="0">
                <a:solidFill>
                  <a:schemeClr val="bg1"/>
                </a:solidFill>
                <a:ea typeface="+mn-ea"/>
                <a:cs typeface="+mn-cs"/>
              </a:rPr>
              <a:t> </a:t>
            </a:r>
            <a:r>
              <a:rPr lang="en-US" sz="2800" b="1" dirty="0">
                <a:solidFill>
                  <a:srgbClr val="FFFF00"/>
                </a:solidFill>
                <a:ea typeface="+mn-ea"/>
                <a:cs typeface="+mn-cs"/>
              </a:rPr>
              <a:t>deacon</a:t>
            </a:r>
            <a:r>
              <a:rPr lang="en-US" sz="2800" b="1" dirty="0">
                <a:solidFill>
                  <a:schemeClr val="bg1"/>
                </a:solidFill>
                <a:ea typeface="+mn-ea"/>
                <a:cs typeface="+mn-cs"/>
              </a:rPr>
              <a:t> </a:t>
            </a:r>
            <a:r>
              <a:rPr lang="en-US" sz="2800" b="1" dirty="0">
                <a:solidFill>
                  <a:srgbClr val="7030A0"/>
                </a:solidFill>
                <a:ea typeface="+mn-ea"/>
                <a:cs typeface="+mn-cs"/>
              </a:rPr>
              <a:t>must be the husband of but one wife and must manage his children and his household well. </a:t>
            </a:r>
            <a:r>
              <a:rPr lang="en-US" sz="2800" b="1" baseline="30000" dirty="0">
                <a:solidFill>
                  <a:srgbClr val="7030A0"/>
                </a:solidFill>
                <a:ea typeface="+mn-ea"/>
                <a:cs typeface="+mn-cs"/>
              </a:rPr>
              <a:t>13</a:t>
            </a:r>
            <a:r>
              <a:rPr lang="en-US" sz="2800" b="1" dirty="0">
                <a:solidFill>
                  <a:srgbClr val="7030A0"/>
                </a:solidFill>
                <a:ea typeface="+mn-ea"/>
                <a:cs typeface="+mn-cs"/>
              </a:rPr>
              <a:t>Those who have served well gain an excellent standing and great assurance in their faith in Christ Jesus.</a:t>
            </a:r>
          </a:p>
        </p:txBody>
      </p:sp>
      <p:sp>
        <p:nvSpPr>
          <p:cNvPr id="233476" name="Text Box 4"/>
          <p:cNvSpPr txBox="1">
            <a:spLocks noChangeArrowheads="1"/>
          </p:cNvSpPr>
          <p:nvPr/>
        </p:nvSpPr>
        <p:spPr bwMode="auto">
          <a:xfrm>
            <a:off x="8305800" y="76200"/>
            <a:ext cx="768350" cy="457200"/>
          </a:xfrm>
          <a:prstGeom prst="rect">
            <a:avLst/>
          </a:prstGeom>
          <a:noFill/>
          <a:ln w="9525">
            <a:noFill/>
            <a:miter lim="800000"/>
            <a:headEnd/>
            <a:tailEnd/>
          </a:ln>
          <a:effectLst>
            <a:outerShdw dist="35921" dir="2700000" algn="ctr" rotWithShape="0">
              <a:schemeClr val="tx2">
                <a:alpha val="74997"/>
              </a:schemeClr>
            </a:outerShdw>
          </a:effec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defRPr/>
            </a:pPr>
            <a:r>
              <a:rPr lang="en-US" sz="2400" smtClean="0">
                <a:solidFill>
                  <a:schemeClr val="bg1"/>
                </a:solidFill>
                <a:latin typeface="Arial" charset="0"/>
              </a:rPr>
              <a:t>232</a:t>
            </a:r>
            <a:endParaRPr lang="en-US" sz="240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304800"/>
            <a:ext cx="7620000" cy="685800"/>
          </a:xfrm>
          <a:solidFill>
            <a:schemeClr val="accent2"/>
          </a:solidFill>
          <a:effectLst>
            <a:outerShdw dist="35921" dir="2700000" algn="ctr" rotWithShape="0">
              <a:schemeClr val="bg2">
                <a:alpha val="74997"/>
              </a:schemeClr>
            </a:outerShdw>
          </a:effectLst>
        </p:spPr>
        <p:txBody>
          <a:bodyPr/>
          <a:lstStyle/>
          <a:p>
            <a:pPr eaLnBrk="1" hangingPunct="1">
              <a:defRPr/>
            </a:pPr>
            <a:r>
              <a:rPr lang="en-US" sz="3600">
                <a:solidFill>
                  <a:schemeClr val="bg1"/>
                </a:solidFill>
                <a:effectLst>
                  <a:outerShdw blurRad="38100" dist="38100" dir="2700000" algn="tl">
                    <a:srgbClr val="000000"/>
                  </a:outerShdw>
                </a:effectLst>
                <a:ea typeface="ＭＳ Ｐゴシック" charset="0"/>
                <a:cs typeface="ＭＳ Ｐゴシック" charset="0"/>
              </a:rPr>
              <a:t>Views on Women in 1 Timothy 3:11</a:t>
            </a:r>
            <a:endParaRPr lang="en-US" sz="4000">
              <a:solidFill>
                <a:schemeClr val="bg1"/>
              </a:solidFill>
              <a:ea typeface="ＭＳ Ｐゴシック" charset="0"/>
              <a:cs typeface="ＭＳ Ｐゴシック" charset="0"/>
            </a:endParaRPr>
          </a:p>
        </p:txBody>
      </p:sp>
      <p:sp>
        <p:nvSpPr>
          <p:cNvPr id="235523" name="Rectangle 3"/>
          <p:cNvSpPr>
            <a:spLocks noGrp="1" noChangeArrowheads="1"/>
          </p:cNvSpPr>
          <p:nvPr>
            <p:ph type="body" idx="1"/>
          </p:nvPr>
        </p:nvSpPr>
        <p:spPr>
          <a:xfrm>
            <a:off x="381000" y="1143000"/>
            <a:ext cx="8229600" cy="1143000"/>
          </a:xfrm>
        </p:spPr>
        <p:txBody>
          <a:bodyPr/>
          <a:lstStyle/>
          <a:p>
            <a:pPr marL="0" indent="0" eaLnBrk="1" hangingPunct="1">
              <a:buFontTx/>
              <a:buNone/>
            </a:pPr>
            <a:r>
              <a:rPr lang="en-US" b="1" i="1" dirty="0" err="1" smtClean="0">
                <a:solidFill>
                  <a:srgbClr val="7030A0"/>
                </a:solidFill>
                <a:ea typeface="ＭＳ Ｐゴシック" pitchFamily="34" charset="-128"/>
                <a:cs typeface="Arial" pitchFamily="34" charset="0"/>
              </a:rPr>
              <a:t>Gynaikos</a:t>
            </a:r>
            <a:r>
              <a:rPr lang="en-US" b="1" dirty="0" smtClean="0">
                <a:solidFill>
                  <a:srgbClr val="7030A0"/>
                </a:solidFill>
                <a:ea typeface="ＭＳ Ｐゴシック" pitchFamily="34" charset="-128"/>
                <a:cs typeface="Arial" pitchFamily="34" charset="0"/>
              </a:rPr>
              <a:t> (</a:t>
            </a:r>
            <a:r>
              <a:rPr lang="en-US" sz="3600" b="1" dirty="0" err="1" smtClean="0">
                <a:solidFill>
                  <a:srgbClr val="7030A0"/>
                </a:solidFill>
                <a:latin typeface="Bwgrkl" pitchFamily="18" charset="0"/>
                <a:ea typeface="ＭＳ Ｐゴシック" pitchFamily="34" charset="-128"/>
              </a:rPr>
              <a:t>gunaiko.j</a:t>
            </a:r>
            <a:r>
              <a:rPr lang="en-US" b="1" dirty="0" smtClean="0">
                <a:solidFill>
                  <a:srgbClr val="7030A0"/>
                </a:solidFill>
                <a:ea typeface="ＭＳ Ｐゴシック" pitchFamily="34" charset="-128"/>
                <a:cs typeface="Arial" pitchFamily="34" charset="0"/>
              </a:rPr>
              <a:t>) can be legitimately translated as either </a:t>
            </a:r>
            <a:r>
              <a:rPr lang="ja-JP" altLang="en-US" b="1" smtClean="0">
                <a:solidFill>
                  <a:srgbClr val="7030A0"/>
                </a:solidFill>
                <a:ea typeface="ＭＳ Ｐゴシック" pitchFamily="34" charset="-128"/>
                <a:cs typeface="Arial" pitchFamily="34" charset="0"/>
              </a:rPr>
              <a:t>“</a:t>
            </a:r>
            <a:r>
              <a:rPr lang="en-US" altLang="ja-JP" b="1" dirty="0" smtClean="0">
                <a:solidFill>
                  <a:srgbClr val="7030A0"/>
                </a:solidFill>
                <a:ea typeface="ＭＳ Ｐゴシック" pitchFamily="34" charset="-128"/>
                <a:cs typeface="Arial" pitchFamily="34" charset="0"/>
              </a:rPr>
              <a:t>women</a:t>
            </a:r>
            <a:r>
              <a:rPr lang="ja-JP" altLang="en-US" b="1" smtClean="0">
                <a:solidFill>
                  <a:srgbClr val="7030A0"/>
                </a:solidFill>
                <a:ea typeface="ＭＳ Ｐゴシック" pitchFamily="34" charset="-128"/>
                <a:cs typeface="Arial" pitchFamily="34" charset="0"/>
              </a:rPr>
              <a:t>”</a:t>
            </a:r>
            <a:r>
              <a:rPr lang="en-US" altLang="ja-JP" b="1" dirty="0" smtClean="0">
                <a:solidFill>
                  <a:srgbClr val="7030A0"/>
                </a:solidFill>
                <a:ea typeface="ＭＳ Ｐゴシック" pitchFamily="34" charset="-128"/>
                <a:cs typeface="Arial" pitchFamily="34" charset="0"/>
              </a:rPr>
              <a:t> or </a:t>
            </a:r>
            <a:r>
              <a:rPr lang="ja-JP" altLang="en-US" b="1" smtClean="0">
                <a:solidFill>
                  <a:srgbClr val="7030A0"/>
                </a:solidFill>
                <a:ea typeface="ＭＳ Ｐゴシック" pitchFamily="34" charset="-128"/>
                <a:cs typeface="Arial" pitchFamily="34" charset="0"/>
              </a:rPr>
              <a:t>“</a:t>
            </a:r>
            <a:r>
              <a:rPr lang="en-US" altLang="ja-JP" b="1" dirty="0" smtClean="0">
                <a:solidFill>
                  <a:srgbClr val="7030A0"/>
                </a:solidFill>
                <a:ea typeface="ＭＳ Ｐゴシック" pitchFamily="34" charset="-128"/>
                <a:cs typeface="Arial" pitchFamily="34" charset="0"/>
              </a:rPr>
              <a:t>wives.</a:t>
            </a:r>
            <a:r>
              <a:rPr lang="ja-JP" altLang="en-US" b="1" smtClean="0">
                <a:solidFill>
                  <a:srgbClr val="7030A0"/>
                </a:solidFill>
                <a:ea typeface="ＭＳ Ｐゴシック" pitchFamily="34" charset="-128"/>
                <a:cs typeface="Arial" pitchFamily="34" charset="0"/>
              </a:rPr>
              <a:t>”</a:t>
            </a:r>
            <a:endParaRPr lang="en-US" b="1" dirty="0" smtClean="0">
              <a:solidFill>
                <a:srgbClr val="7030A0"/>
              </a:solidFill>
              <a:ea typeface="ＭＳ Ｐゴシック" pitchFamily="34" charset="-128"/>
              <a:cs typeface="Arial" pitchFamily="34" charset="0"/>
            </a:endParaRPr>
          </a:p>
        </p:txBody>
      </p:sp>
      <p:sp>
        <p:nvSpPr>
          <p:cNvPr id="235524" name="Text Box 4"/>
          <p:cNvSpPr txBox="1">
            <a:spLocks noChangeArrowheads="1"/>
          </p:cNvSpPr>
          <p:nvPr/>
        </p:nvSpPr>
        <p:spPr bwMode="auto">
          <a:xfrm>
            <a:off x="381000" y="2438400"/>
            <a:ext cx="8205788" cy="544513"/>
          </a:xfrm>
          <a:prstGeom prst="rect">
            <a:avLst/>
          </a:prstGeom>
          <a:solidFill>
            <a:srgbClr val="FF0000"/>
          </a:solidFill>
          <a:ln w="9525">
            <a:noFill/>
            <a:miter lim="800000"/>
            <a:headEnd/>
            <a:tailEnd/>
          </a:ln>
        </p:spPr>
        <p:txBody>
          <a:bodyPr>
            <a:spAutoFit/>
          </a:bodyPr>
          <a:lstStyle/>
          <a:p>
            <a:pPr>
              <a:lnSpc>
                <a:spcPct val="90000"/>
              </a:lnSpc>
              <a:spcBef>
                <a:spcPct val="20000"/>
              </a:spcBef>
              <a:defRPr/>
            </a:pPr>
            <a:r>
              <a:rPr lang="en-US" sz="3200">
                <a:solidFill>
                  <a:schemeClr val="bg1"/>
                </a:solidFill>
                <a:effectLst>
                  <a:outerShdw blurRad="38100" dist="38100" dir="2700000" algn="tl">
                    <a:srgbClr val="000000"/>
                  </a:outerShdw>
                </a:effectLst>
                <a:latin typeface="Arial" pitchFamily="34" charset="0"/>
                <a:cs typeface="Arial" pitchFamily="34" charset="0"/>
              </a:rPr>
              <a:t>At least six views on this phrase exist:</a:t>
            </a:r>
          </a:p>
        </p:txBody>
      </p:sp>
      <p:sp>
        <p:nvSpPr>
          <p:cNvPr id="235525" name="Text Box 5"/>
          <p:cNvSpPr txBox="1">
            <a:spLocks noChangeArrowheads="1"/>
          </p:cNvSpPr>
          <p:nvPr/>
        </p:nvSpPr>
        <p:spPr bwMode="auto">
          <a:xfrm>
            <a:off x="381000" y="3124200"/>
            <a:ext cx="8763000" cy="3244850"/>
          </a:xfrm>
          <a:prstGeom prst="rect">
            <a:avLst/>
          </a:prstGeom>
          <a:noFill/>
          <a:ln w="9525">
            <a:noFill/>
            <a:miter lim="800000"/>
            <a:headEnd/>
            <a:tailEnd/>
          </a:ln>
        </p:spPr>
        <p:txBody>
          <a:bodyPr>
            <a:spAutoFit/>
          </a:bodyPr>
          <a:lstStyle/>
          <a:p>
            <a:pPr marL="457200" indent="-457200">
              <a:lnSpc>
                <a:spcPct val="90000"/>
              </a:lnSpc>
              <a:spcBef>
                <a:spcPct val="20000"/>
              </a:spcBef>
              <a:buFont typeface="Arial" pitchFamily="34" charset="0"/>
              <a:buAutoNum type="arabicParenBoth"/>
            </a:pPr>
            <a:r>
              <a:rPr lang="en-US" sz="2800" dirty="0" smtClean="0">
                <a:solidFill>
                  <a:srgbClr val="7030A0"/>
                </a:solidFill>
                <a:latin typeface="Arial" pitchFamily="34" charset="0"/>
                <a:cs typeface="Arial" pitchFamily="34" charset="0"/>
              </a:rPr>
              <a:t>  women </a:t>
            </a:r>
            <a:r>
              <a:rPr lang="en-US" sz="2800" dirty="0">
                <a:solidFill>
                  <a:srgbClr val="7030A0"/>
                </a:solidFill>
                <a:latin typeface="Arial" pitchFamily="34" charset="0"/>
                <a:cs typeface="Arial" pitchFamily="34" charset="0"/>
              </a:rPr>
              <a:t>in general</a:t>
            </a:r>
          </a:p>
          <a:p>
            <a:pPr marL="457200" indent="-457200">
              <a:lnSpc>
                <a:spcPct val="90000"/>
              </a:lnSpc>
              <a:spcBef>
                <a:spcPct val="20000"/>
              </a:spcBef>
              <a:buFont typeface="Arial" pitchFamily="34" charset="0"/>
              <a:buAutoNum type="arabicParenBoth"/>
            </a:pPr>
            <a:r>
              <a:rPr lang="en-US" sz="2800" dirty="0">
                <a:solidFill>
                  <a:srgbClr val="7030A0"/>
                </a:solidFill>
                <a:latin typeface="Arial" pitchFamily="34" charset="0"/>
                <a:cs typeface="Arial" pitchFamily="34" charset="0"/>
              </a:rPr>
              <a:t> wives of both elders and deacons</a:t>
            </a:r>
          </a:p>
          <a:p>
            <a:pPr marL="457200" indent="-457200">
              <a:lnSpc>
                <a:spcPct val="90000"/>
              </a:lnSpc>
              <a:spcBef>
                <a:spcPct val="20000"/>
              </a:spcBef>
              <a:buFont typeface="Arial" pitchFamily="34" charset="0"/>
              <a:buAutoNum type="arabicParenBoth"/>
            </a:pPr>
            <a:r>
              <a:rPr lang="en-US" sz="2800" dirty="0">
                <a:solidFill>
                  <a:srgbClr val="7030A0"/>
                </a:solidFill>
                <a:latin typeface="Arial" pitchFamily="34" charset="0"/>
                <a:cs typeface="Arial" pitchFamily="34" charset="0"/>
              </a:rPr>
              <a:t> a group similar to deacons in function but subordinate to them in rank</a:t>
            </a:r>
          </a:p>
          <a:p>
            <a:pPr marL="457200" indent="-457200">
              <a:lnSpc>
                <a:spcPct val="90000"/>
              </a:lnSpc>
              <a:spcBef>
                <a:spcPct val="20000"/>
              </a:spcBef>
              <a:buFont typeface="Arial" pitchFamily="34" charset="0"/>
              <a:buAutoNum type="arabicParenBoth"/>
            </a:pPr>
            <a:r>
              <a:rPr lang="en-US" sz="2800" dirty="0">
                <a:solidFill>
                  <a:srgbClr val="7030A0"/>
                </a:solidFill>
                <a:latin typeface="Arial" pitchFamily="34" charset="0"/>
                <a:cs typeface="Arial" pitchFamily="34" charset="0"/>
              </a:rPr>
              <a:t> deacon wives</a:t>
            </a:r>
          </a:p>
          <a:p>
            <a:pPr marL="457200" indent="-457200">
              <a:lnSpc>
                <a:spcPct val="90000"/>
              </a:lnSpc>
              <a:spcBef>
                <a:spcPct val="20000"/>
              </a:spcBef>
              <a:buFont typeface="Arial" pitchFamily="34" charset="0"/>
              <a:buAutoNum type="arabicParenBoth"/>
            </a:pPr>
            <a:r>
              <a:rPr lang="en-US" sz="2800" dirty="0">
                <a:solidFill>
                  <a:srgbClr val="7030A0"/>
                </a:solidFill>
                <a:latin typeface="Arial" pitchFamily="34" charset="0"/>
                <a:cs typeface="Arial" pitchFamily="34" charset="0"/>
              </a:rPr>
              <a:t> deaconesses (woman deacons), or</a:t>
            </a:r>
          </a:p>
          <a:p>
            <a:pPr marL="457200" indent="-457200">
              <a:lnSpc>
                <a:spcPct val="90000"/>
              </a:lnSpc>
              <a:spcBef>
                <a:spcPct val="20000"/>
              </a:spcBef>
              <a:buFont typeface="Arial" pitchFamily="34" charset="0"/>
              <a:buAutoNum type="arabicParenBoth"/>
            </a:pPr>
            <a:r>
              <a:rPr lang="en-US" sz="2800" dirty="0">
                <a:solidFill>
                  <a:srgbClr val="7030A0"/>
                </a:solidFill>
                <a:latin typeface="Arial" pitchFamily="34" charset="0"/>
                <a:cs typeface="Arial" pitchFamily="34" charset="0"/>
              </a:rPr>
              <a:t> deacon</a:t>
            </a:r>
            <a:r>
              <a:rPr lang="en-US" altLang="ja-JP" sz="2800" dirty="0">
                <a:solidFill>
                  <a:srgbClr val="7030A0"/>
                </a:solidFill>
                <a:latin typeface="Arial" pitchFamily="34" charset="0"/>
                <a:cs typeface="Arial" pitchFamily="34" charset="0"/>
              </a:rPr>
              <a:t> wives who are </a:t>
            </a:r>
            <a:r>
              <a:rPr lang="en-US" altLang="ja-JP" sz="2800" i="1" dirty="0">
                <a:solidFill>
                  <a:srgbClr val="7030A0"/>
                </a:solidFill>
                <a:latin typeface="Arial" pitchFamily="34" charset="0"/>
                <a:cs typeface="Arial" pitchFamily="34" charset="0"/>
              </a:rPr>
              <a:t>called</a:t>
            </a:r>
            <a:r>
              <a:rPr lang="en-US" altLang="ja-JP" sz="2800" dirty="0">
                <a:solidFill>
                  <a:srgbClr val="7030A0"/>
                </a:solidFill>
                <a:latin typeface="Arial" pitchFamily="34" charset="0"/>
                <a:cs typeface="Arial" pitchFamily="34" charset="0"/>
              </a:rPr>
              <a:t> deaconesses</a:t>
            </a:r>
            <a:endParaRPr lang="en-US" sz="2800" dirty="0">
              <a:solidFill>
                <a:srgbClr val="7030A0"/>
              </a:solidFill>
              <a:latin typeface="Arial" pitchFamily="34" charset="0"/>
              <a:cs typeface="Arial" pitchFamily="34" charset="0"/>
            </a:endParaRPr>
          </a:p>
        </p:txBody>
      </p:sp>
      <p:sp>
        <p:nvSpPr>
          <p:cNvPr id="285702" name="Text Box 6"/>
          <p:cNvSpPr txBox="1">
            <a:spLocks noChangeArrowheads="1"/>
          </p:cNvSpPr>
          <p:nvPr/>
        </p:nvSpPr>
        <p:spPr bwMode="auto">
          <a:xfrm>
            <a:off x="8305800" y="76200"/>
            <a:ext cx="768350" cy="457200"/>
          </a:xfrm>
          <a:prstGeom prst="rect">
            <a:avLst/>
          </a:prstGeom>
          <a:noFill/>
          <a:ln w="9525">
            <a:noFill/>
            <a:miter lim="800000"/>
            <a:headEnd/>
            <a:tailEnd/>
          </a:ln>
        </p:spPr>
        <p:txBody>
          <a:bodyPr>
            <a:spAutoFit/>
          </a:bodyPr>
          <a:lstStyle/>
          <a:p>
            <a:pPr eaLnBrk="0" hangingPunct="0"/>
            <a:r>
              <a:rPr lang="en-US" sz="2400">
                <a:solidFill>
                  <a:schemeClr val="bg1"/>
                </a:solidFill>
                <a:latin typeface="Arial" pitchFamily="34" charset="0"/>
              </a:rPr>
              <a:t>232</a:t>
            </a:r>
            <a:endParaRPr lang="en-US" sz="2400">
              <a:solidFill>
                <a:schemeClr val="tx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2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2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25">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25">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525">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5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p:bldP spid="235524" grpId="0" animBg="1"/>
      <p:bldP spid="235525"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381000" y="0"/>
            <a:ext cx="7543800" cy="1371600"/>
          </a:xfrm>
          <a:solidFill>
            <a:srgbClr val="FF0000"/>
          </a:solidFill>
        </p:spPr>
        <p:txBody>
          <a:bodyPr>
            <a:normAutofit fontScale="90000"/>
          </a:bodyPr>
          <a:lstStyle/>
          <a:p>
            <a:pPr algn="l" eaLnBrk="1" hangingPunct="1">
              <a:defRPr/>
            </a:pPr>
            <a:r>
              <a:rPr lang="en-US" smtClean="0">
                <a:solidFill>
                  <a:schemeClr val="bg1"/>
                </a:solidFill>
                <a:effectLst>
                  <a:outerShdw blurRad="38100" dist="38100" dir="2700000" algn="tl">
                    <a:srgbClr val="000000"/>
                  </a:outerShdw>
                </a:effectLst>
                <a:ea typeface="ＭＳ Ｐゴシック" pitchFamily="34" charset="-128"/>
              </a:rPr>
              <a:t>Support for </a:t>
            </a:r>
            <a:r>
              <a:rPr lang="ja-JP" altLang="en-US" smtClean="0">
                <a:solidFill>
                  <a:schemeClr val="bg1"/>
                </a:solidFill>
                <a:effectLst>
                  <a:outerShdw blurRad="38100" dist="38100" dir="2700000" algn="tl">
                    <a:srgbClr val="000000"/>
                  </a:outerShdw>
                </a:effectLst>
                <a:ea typeface="ＭＳ Ｐゴシック" pitchFamily="34" charset="-128"/>
              </a:rPr>
              <a:t>“</a:t>
            </a:r>
            <a:r>
              <a:rPr lang="en-US" altLang="ja-JP" smtClean="0">
                <a:solidFill>
                  <a:schemeClr val="bg1"/>
                </a:solidFill>
                <a:effectLst>
                  <a:outerShdw blurRad="38100" dist="38100" dir="2700000" algn="tl">
                    <a:srgbClr val="000000"/>
                  </a:outerShdw>
                </a:effectLst>
                <a:ea typeface="ＭＳ Ｐゴシック" pitchFamily="34" charset="-128"/>
              </a:rPr>
              <a:t>Like Deacons But Ranking Below Them</a:t>
            </a:r>
            <a:r>
              <a:rPr lang="ja-JP" altLang="en-US" smtClean="0">
                <a:solidFill>
                  <a:schemeClr val="bg1"/>
                </a:solidFill>
                <a:effectLst>
                  <a:outerShdw blurRad="38100" dist="38100" dir="2700000" algn="tl">
                    <a:srgbClr val="000000"/>
                  </a:outerShdw>
                </a:effectLst>
                <a:ea typeface="ＭＳ Ｐゴシック" pitchFamily="34" charset="-128"/>
              </a:rPr>
              <a:t>”</a:t>
            </a:r>
            <a:endParaRPr lang="en-US" smtClean="0">
              <a:ea typeface="ＭＳ Ｐゴシック" pitchFamily="34" charset="-128"/>
            </a:endParaRPr>
          </a:p>
        </p:txBody>
      </p:sp>
      <p:sp>
        <p:nvSpPr>
          <p:cNvPr id="286723" name="Text Box 3"/>
          <p:cNvSpPr txBox="1">
            <a:spLocks noChangeArrowheads="1"/>
          </p:cNvSpPr>
          <p:nvPr/>
        </p:nvSpPr>
        <p:spPr bwMode="auto">
          <a:xfrm>
            <a:off x="304800" y="1412875"/>
            <a:ext cx="8839200" cy="5016758"/>
          </a:xfrm>
          <a:prstGeom prst="rect">
            <a:avLst/>
          </a:prstGeom>
          <a:noFill/>
          <a:ln w="9525">
            <a:noFill/>
            <a:miter lim="800000"/>
            <a:headEnd/>
            <a:tailEnd/>
          </a:ln>
        </p:spPr>
        <p:txBody>
          <a:bodyPr>
            <a:spAutoFit/>
          </a:bodyPr>
          <a:lstStyle/>
          <a:p>
            <a:pPr eaLnBrk="0" hangingPunct="0"/>
            <a:r>
              <a:rPr lang="ja-JP" altLang="en-US" sz="2800">
                <a:solidFill>
                  <a:schemeClr val="bg1"/>
                </a:solidFill>
                <a:latin typeface="Arial" pitchFamily="34" charset="0"/>
                <a:cs typeface="Arial" pitchFamily="34" charset="0"/>
              </a:rPr>
              <a:t>“</a:t>
            </a:r>
            <a:r>
              <a:rPr lang="en-US" altLang="ja-JP" sz="2800" dirty="0">
                <a:solidFill>
                  <a:srgbClr val="7030A0"/>
                </a:solidFill>
                <a:latin typeface="Arial" pitchFamily="34" charset="0"/>
                <a:cs typeface="Arial" pitchFamily="34" charset="0"/>
              </a:rPr>
              <a:t>They are a group by themselves, not just the wives of the deacons nor all the women who belong to the church.…On the other hand, the fact that no special and separate paragraph is used in describing their necessary qualifications, but that these are simply wedged in between the stipulated requirements for deacons, with equal clarity indicates that these women are not to be regarded as constituting a third order in the church, the office of deaconess, on par with and endowed with authority equal to that of deacons</a:t>
            </a:r>
            <a:r>
              <a:rPr lang="ja-JP" altLang="en-US" sz="2800">
                <a:solidFill>
                  <a:srgbClr val="7030A0"/>
                </a:solidFill>
                <a:latin typeface="Arial" pitchFamily="34" charset="0"/>
                <a:cs typeface="Arial" pitchFamily="34" charset="0"/>
              </a:rPr>
              <a:t>”</a:t>
            </a:r>
            <a:r>
              <a:rPr lang="en-US" altLang="ja-JP" sz="2000" dirty="0">
                <a:solidFill>
                  <a:srgbClr val="7030A0"/>
                </a:solidFill>
                <a:latin typeface="Arial" pitchFamily="34" charset="0"/>
                <a:cs typeface="Arial" pitchFamily="34" charset="0"/>
              </a:rPr>
              <a:t> </a:t>
            </a:r>
            <a:br>
              <a:rPr lang="en-US" altLang="ja-JP" sz="2000" dirty="0">
                <a:solidFill>
                  <a:srgbClr val="7030A0"/>
                </a:solidFill>
                <a:latin typeface="Arial" pitchFamily="34" charset="0"/>
                <a:cs typeface="Arial" pitchFamily="34" charset="0"/>
              </a:rPr>
            </a:br>
            <a:r>
              <a:rPr lang="en-US" altLang="ja-JP" sz="2000" dirty="0">
                <a:solidFill>
                  <a:srgbClr val="7030A0"/>
                </a:solidFill>
                <a:latin typeface="Arial" pitchFamily="34" charset="0"/>
                <a:cs typeface="Arial" pitchFamily="34" charset="0"/>
              </a:rPr>
              <a:t>(William </a:t>
            </a:r>
            <a:r>
              <a:rPr lang="en-US" altLang="ja-JP" sz="2000" dirty="0" err="1">
                <a:solidFill>
                  <a:srgbClr val="7030A0"/>
                </a:solidFill>
                <a:latin typeface="Arial" pitchFamily="34" charset="0"/>
                <a:cs typeface="Arial" pitchFamily="34" charset="0"/>
              </a:rPr>
              <a:t>Hendricksen</a:t>
            </a:r>
            <a:r>
              <a:rPr lang="en-US" altLang="ja-JP" sz="2000" dirty="0">
                <a:solidFill>
                  <a:srgbClr val="7030A0"/>
                </a:solidFill>
                <a:latin typeface="Arial" pitchFamily="34" charset="0"/>
                <a:cs typeface="Arial" pitchFamily="34" charset="0"/>
              </a:rPr>
              <a:t>, </a:t>
            </a:r>
            <a:r>
              <a:rPr lang="en-US" altLang="ja-JP" sz="2000" i="1" dirty="0">
                <a:solidFill>
                  <a:srgbClr val="7030A0"/>
                </a:solidFill>
                <a:latin typeface="Arial" pitchFamily="34" charset="0"/>
                <a:cs typeface="Arial" pitchFamily="34" charset="0"/>
              </a:rPr>
              <a:t>Pastoral Epistles</a:t>
            </a:r>
            <a:r>
              <a:rPr lang="en-US" altLang="ja-JP" sz="2000" dirty="0">
                <a:solidFill>
                  <a:srgbClr val="7030A0"/>
                </a:solidFill>
                <a:latin typeface="Arial" pitchFamily="34" charset="0"/>
                <a:cs typeface="Arial" pitchFamily="34" charset="0"/>
              </a:rPr>
              <a:t>, NTC, 346; </a:t>
            </a:r>
            <a:br>
              <a:rPr lang="en-US" altLang="ja-JP" sz="2000" dirty="0">
                <a:solidFill>
                  <a:srgbClr val="7030A0"/>
                </a:solidFill>
                <a:latin typeface="Arial" pitchFamily="34" charset="0"/>
                <a:cs typeface="Arial" pitchFamily="34" charset="0"/>
              </a:rPr>
            </a:br>
            <a:r>
              <a:rPr lang="en-US" altLang="ja-JP" sz="2000" dirty="0">
                <a:solidFill>
                  <a:srgbClr val="7030A0"/>
                </a:solidFill>
                <a:latin typeface="Arial" pitchFamily="34" charset="0"/>
                <a:cs typeface="Arial" pitchFamily="34" charset="0"/>
              </a:rPr>
              <a:t>Donald Guthrie, </a:t>
            </a:r>
            <a:r>
              <a:rPr lang="en-US" altLang="ja-JP" sz="2000" i="1" dirty="0">
                <a:solidFill>
                  <a:srgbClr val="7030A0"/>
                </a:solidFill>
                <a:latin typeface="Arial" pitchFamily="34" charset="0"/>
                <a:cs typeface="Arial" pitchFamily="34" charset="0"/>
              </a:rPr>
              <a:t>The Pastoral Epistles</a:t>
            </a:r>
            <a:r>
              <a:rPr lang="en-US" altLang="ja-JP" sz="2000" dirty="0">
                <a:solidFill>
                  <a:srgbClr val="7030A0"/>
                </a:solidFill>
                <a:latin typeface="Arial" pitchFamily="34" charset="0"/>
                <a:cs typeface="Arial" pitchFamily="34" charset="0"/>
              </a:rPr>
              <a:t>, 85; See my p. 232, note 2).</a:t>
            </a:r>
            <a:endParaRPr lang="en-US" sz="2800" dirty="0">
              <a:solidFill>
                <a:srgbClr val="7030A0"/>
              </a:solidFill>
              <a:latin typeface="Arial" pitchFamily="34" charset="0"/>
              <a:cs typeface="Arial" pitchFamily="34" charset="0"/>
            </a:endParaRPr>
          </a:p>
        </p:txBody>
      </p:sp>
      <p:sp>
        <p:nvSpPr>
          <p:cNvPr id="286724" name="Text Box 4"/>
          <p:cNvSpPr txBox="1">
            <a:spLocks noChangeArrowheads="1"/>
          </p:cNvSpPr>
          <p:nvPr/>
        </p:nvSpPr>
        <p:spPr bwMode="auto">
          <a:xfrm>
            <a:off x="8305800" y="76200"/>
            <a:ext cx="768350" cy="457200"/>
          </a:xfrm>
          <a:prstGeom prst="rect">
            <a:avLst/>
          </a:prstGeom>
          <a:noFill/>
          <a:ln w="9525">
            <a:noFill/>
            <a:miter lim="800000"/>
            <a:headEnd/>
            <a:tailEnd/>
          </a:ln>
        </p:spPr>
        <p:txBody>
          <a:bodyPr>
            <a:spAutoFit/>
          </a:bodyPr>
          <a:lstStyle/>
          <a:p>
            <a:pPr eaLnBrk="0" hangingPunct="0"/>
            <a:r>
              <a:rPr lang="en-US" sz="2400">
                <a:solidFill>
                  <a:schemeClr val="bg1"/>
                </a:solidFill>
                <a:latin typeface="Arial" pitchFamily="34" charset="0"/>
              </a:rPr>
              <a:t>232</a:t>
            </a:r>
            <a:endParaRPr lang="en-US" sz="240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4" descr="25 Mar 2003 002"/>
          <p:cNvPicPr>
            <a:picLocks noGrp="1" noChangeAspect="1" noChangeArrowheads="1"/>
          </p:cNvPicPr>
          <p:nvPr>
            <p:ph idx="1"/>
          </p:nvPr>
        </p:nvPicPr>
        <p:blipFill>
          <a:blip r:embed="rId2" cstate="print"/>
          <a:srcRect l="16667" t="3464" r="2499" b="3862"/>
          <a:stretch>
            <a:fillRect/>
          </a:stretch>
        </p:blipFill>
        <p:spPr>
          <a:xfrm>
            <a:off x="2927350" y="0"/>
            <a:ext cx="6216650" cy="6858000"/>
          </a:xfrm>
          <a:noFill/>
        </p:spPr>
      </p:pic>
      <p:sp>
        <p:nvSpPr>
          <p:cNvPr id="206851" name="Rectangle 2"/>
          <p:cNvSpPr>
            <a:spLocks noGrp="1" noChangeArrowheads="1"/>
          </p:cNvSpPr>
          <p:nvPr>
            <p:ph type="title"/>
          </p:nvPr>
        </p:nvSpPr>
        <p:spPr>
          <a:xfrm>
            <a:off x="152400" y="0"/>
            <a:ext cx="2808288" cy="5867400"/>
          </a:xfrm>
        </p:spPr>
        <p:txBody>
          <a:bodyPr/>
          <a:lstStyle/>
          <a:p>
            <a:pPr algn="l" eaLnBrk="1" hangingPunct="1"/>
            <a:r>
              <a:rPr lang="en-US" sz="2800" b="1" dirty="0" err="1" smtClean="0">
                <a:latin typeface="Arial" pitchFamily="34" charset="0"/>
                <a:ea typeface="ＭＳ Ｐゴシック" pitchFamily="34" charset="-128"/>
              </a:rPr>
              <a:t>Tượng</a:t>
            </a:r>
            <a:r>
              <a:rPr lang="en-US" sz="2800" b="1" dirty="0" smtClean="0">
                <a:latin typeface="Arial" pitchFamily="34" charset="0"/>
                <a:ea typeface="ＭＳ Ｐゴシック" pitchFamily="34" charset="-128"/>
              </a:rPr>
              <a:t> </a:t>
            </a:r>
            <a:r>
              <a:rPr lang="en-US" sz="2800" b="1" dirty="0" err="1" smtClean="0">
                <a:latin typeface="Arial" pitchFamily="34" charset="0"/>
                <a:ea typeface="ＭＳ Ｐゴシック" pitchFamily="34" charset="-128"/>
              </a:rPr>
              <a:t>thần</a:t>
            </a:r>
            <a:r>
              <a:rPr lang="en-US" sz="2800" b="1" dirty="0" smtClean="0">
                <a:latin typeface="Arial" pitchFamily="34" charset="0"/>
                <a:ea typeface="ＭＳ Ｐゴシック" pitchFamily="34" charset="-128"/>
              </a:rPr>
              <a:t> </a:t>
            </a:r>
            <a:r>
              <a:rPr lang="en-US" sz="2800" b="1" dirty="0" err="1" smtClean="0">
                <a:latin typeface="Arial" pitchFamily="34" charset="0"/>
                <a:ea typeface="ＭＳ Ｐゴシック" pitchFamily="34" charset="-128"/>
              </a:rPr>
              <a:t>sông</a:t>
            </a:r>
            <a:r>
              <a:rPr lang="en-US" sz="2800" b="1" dirty="0" smtClean="0">
                <a:latin typeface="Arial" pitchFamily="34" charset="0"/>
                <a:ea typeface="ＭＳ Ｐゴシック" pitchFamily="34" charset="-128"/>
              </a:rPr>
              <a:t> Maeander </a:t>
            </a:r>
            <a:r>
              <a:rPr lang="en-US" sz="2800" b="1" dirty="0" err="1" smtClean="0">
                <a:latin typeface="Arial" pitchFamily="34" charset="0"/>
                <a:ea typeface="ＭＳ Ｐゴシック" pitchFamily="34" charset="-128"/>
              </a:rPr>
              <a:t>tại</a:t>
            </a:r>
            <a:r>
              <a:rPr lang="en-US" sz="2800" b="1" dirty="0" smtClean="0">
                <a:latin typeface="Arial" pitchFamily="34" charset="0"/>
                <a:ea typeface="ＭＳ Ｐゴシック" pitchFamily="34" charset="-128"/>
              </a:rPr>
              <a:t> </a:t>
            </a:r>
            <a:r>
              <a:rPr lang="en-US" sz="2800" b="1" dirty="0" err="1" smtClean="0">
                <a:latin typeface="Arial" pitchFamily="34" charset="0"/>
                <a:ea typeface="ＭＳ Ｐゴシック" pitchFamily="34" charset="-128"/>
              </a:rPr>
              <a:t>Milê</a:t>
            </a:r>
            <a:r>
              <a:rPr lang="en-US" sz="2800" b="1" dirty="0" smtClean="0">
                <a:latin typeface="Arial" pitchFamily="34" charset="0"/>
                <a:ea typeface="ＭＳ Ｐゴシック" pitchFamily="34" charset="-128"/>
              </a:rPr>
              <a:t>, </a:t>
            </a:r>
            <a:r>
              <a:rPr lang="en-US" sz="2800" b="1" dirty="0" err="1" smtClean="0">
                <a:latin typeface="Arial" pitchFamily="34" charset="0"/>
                <a:ea typeface="ＭＳ Ｐゴシック" pitchFamily="34" charset="-128"/>
              </a:rPr>
              <a:t>nơi</a:t>
            </a:r>
            <a:r>
              <a:rPr lang="en-US" sz="2800" b="1" dirty="0" smtClean="0">
                <a:latin typeface="Arial" pitchFamily="34" charset="0"/>
                <a:ea typeface="ＭＳ Ｐゴシック" pitchFamily="34" charset="-128"/>
              </a:rPr>
              <a:t> </a:t>
            </a:r>
            <a:r>
              <a:rPr lang="en-US" sz="2800" b="1" dirty="0" err="1" smtClean="0">
                <a:latin typeface="Arial" pitchFamily="34" charset="0"/>
                <a:ea typeface="ＭＳ Ｐゴシック" pitchFamily="34" charset="-128"/>
              </a:rPr>
              <a:t>Phao-lô</a:t>
            </a:r>
            <a:r>
              <a:rPr lang="en-US" sz="2800" b="1" dirty="0" smtClean="0">
                <a:latin typeface="Arial" pitchFamily="34" charset="0"/>
                <a:ea typeface="ＭＳ Ｐゴシック" pitchFamily="34" charset="-128"/>
              </a:rPr>
              <a:t> </a:t>
            </a:r>
            <a:r>
              <a:rPr lang="en-US" sz="2800" b="1" dirty="0" err="1" smtClean="0">
                <a:latin typeface="Arial" pitchFamily="34" charset="0"/>
                <a:ea typeface="ＭＳ Ｐゴシック" pitchFamily="34" charset="-128"/>
              </a:rPr>
              <a:t>nói</a:t>
            </a:r>
            <a:r>
              <a:rPr lang="en-US" sz="2800" b="1" dirty="0" smtClean="0">
                <a:latin typeface="Arial" pitchFamily="34" charset="0"/>
                <a:ea typeface="ＭＳ Ｐゴシック" pitchFamily="34" charset="-128"/>
              </a:rPr>
              <a:t> </a:t>
            </a:r>
            <a:r>
              <a:rPr lang="en-US" sz="2800" b="1" dirty="0" err="1" smtClean="0">
                <a:latin typeface="Arial" pitchFamily="34" charset="0"/>
                <a:ea typeface="ＭＳ Ｐゴシック" pitchFamily="34" charset="-128"/>
              </a:rPr>
              <a:t>lời</a:t>
            </a:r>
            <a:r>
              <a:rPr lang="en-US" sz="2800" b="1" dirty="0" smtClean="0">
                <a:latin typeface="Arial" pitchFamily="34" charset="0"/>
                <a:ea typeface="ＭＳ Ｐゴシック" pitchFamily="34" charset="-128"/>
              </a:rPr>
              <a:t> </a:t>
            </a:r>
            <a:r>
              <a:rPr lang="en-US" sz="2800" b="1" dirty="0" err="1" smtClean="0">
                <a:latin typeface="Arial" pitchFamily="34" charset="0"/>
                <a:ea typeface="ＭＳ Ｐゴシック" pitchFamily="34" charset="-128"/>
              </a:rPr>
              <a:t>từ</a:t>
            </a:r>
            <a:r>
              <a:rPr lang="en-US" sz="2800" b="1" dirty="0" smtClean="0">
                <a:latin typeface="Arial" pitchFamily="34" charset="0"/>
                <a:ea typeface="ＭＳ Ｐゴシック" pitchFamily="34" charset="-128"/>
              </a:rPr>
              <a:t> </a:t>
            </a:r>
            <a:r>
              <a:rPr lang="en-US" sz="2800" b="1" dirty="0" err="1" smtClean="0">
                <a:latin typeface="Arial" pitchFamily="34" charset="0"/>
                <a:ea typeface="ＭＳ Ｐゴシック" pitchFamily="34" charset="-128"/>
              </a:rPr>
              <a:t>giã</a:t>
            </a:r>
            <a:r>
              <a:rPr lang="en-US" sz="2800" b="1" dirty="0" smtClean="0">
                <a:latin typeface="Arial" pitchFamily="34" charset="0"/>
                <a:ea typeface="ＭＳ Ｐゴシック" pitchFamily="34" charset="-128"/>
              </a:rPr>
              <a:t> </a:t>
            </a:r>
            <a:r>
              <a:rPr lang="en-US" sz="2800" b="1" dirty="0" err="1" smtClean="0">
                <a:latin typeface="Arial" pitchFamily="34" charset="0"/>
                <a:ea typeface="ＭＳ Ｐゴシック" pitchFamily="34" charset="-128"/>
              </a:rPr>
              <a:t>các</a:t>
            </a:r>
            <a:r>
              <a:rPr lang="en-US" sz="2800" b="1" dirty="0" smtClean="0">
                <a:latin typeface="Arial" pitchFamily="34" charset="0"/>
                <a:ea typeface="ＭＳ Ｐゴシック" pitchFamily="34" charset="-128"/>
              </a:rPr>
              <a:t> </a:t>
            </a:r>
            <a:r>
              <a:rPr lang="en-US" sz="2800" b="1" dirty="0" err="1" smtClean="0">
                <a:latin typeface="Arial" pitchFamily="34" charset="0"/>
                <a:ea typeface="ＭＳ Ｐゴシック" pitchFamily="34" charset="-128"/>
              </a:rPr>
              <a:t>trưởng</a:t>
            </a:r>
            <a:r>
              <a:rPr lang="en-US" sz="2800" b="1" dirty="0" smtClean="0">
                <a:latin typeface="Arial" pitchFamily="34" charset="0"/>
                <a:ea typeface="ＭＳ Ｐゴシック" pitchFamily="34" charset="-128"/>
              </a:rPr>
              <a:t> </a:t>
            </a:r>
            <a:r>
              <a:rPr lang="en-US" sz="2800" b="1" dirty="0" err="1" smtClean="0">
                <a:latin typeface="Arial" pitchFamily="34" charset="0"/>
                <a:ea typeface="ＭＳ Ｐゴシック" pitchFamily="34" charset="-128"/>
              </a:rPr>
              <a:t>lão</a:t>
            </a:r>
            <a:r>
              <a:rPr lang="en-US" sz="2800" b="1" dirty="0" smtClean="0">
                <a:latin typeface="Arial" pitchFamily="34" charset="0"/>
                <a:ea typeface="ＭＳ Ｐゴシック" pitchFamily="34" charset="-128"/>
              </a:rPr>
              <a:t> </a:t>
            </a:r>
            <a:r>
              <a:rPr lang="en-US" sz="2800" b="1" dirty="0" err="1" smtClean="0">
                <a:latin typeface="Arial" pitchFamily="34" charset="0"/>
                <a:ea typeface="ＭＳ Ｐゴシック" pitchFamily="34" charset="-128"/>
              </a:rPr>
              <a:t>Hội</a:t>
            </a:r>
            <a:r>
              <a:rPr lang="en-US" sz="2800" b="1" dirty="0" smtClean="0">
                <a:latin typeface="Arial" pitchFamily="34" charset="0"/>
                <a:ea typeface="ＭＳ Ｐゴシック" pitchFamily="34" charset="-128"/>
              </a:rPr>
              <a:t> </a:t>
            </a:r>
            <a:r>
              <a:rPr lang="en-US" sz="2800" b="1" dirty="0" err="1" smtClean="0">
                <a:latin typeface="Arial" pitchFamily="34" charset="0"/>
                <a:ea typeface="ＭＳ Ｐゴシック" pitchFamily="34" charset="-128"/>
              </a:rPr>
              <a:t>Thánh</a:t>
            </a:r>
            <a:r>
              <a:rPr lang="en-US" sz="2800" b="1" dirty="0" smtClean="0">
                <a:latin typeface="Arial" pitchFamily="34" charset="0"/>
                <a:ea typeface="ＭＳ Ｐゴシック" pitchFamily="34" charset="-128"/>
              </a:rPr>
              <a:t> </a:t>
            </a:r>
            <a:r>
              <a:rPr lang="en-US" sz="2800" b="1" dirty="0" err="1" smtClean="0">
                <a:latin typeface="Arial" pitchFamily="34" charset="0"/>
                <a:ea typeface="ＭＳ Ｐゴシック" pitchFamily="34" charset="-128"/>
              </a:rPr>
              <a:t>Êphêsô</a:t>
            </a:r>
            <a:r>
              <a:rPr lang="en-US" sz="2800" b="1" dirty="0" smtClean="0">
                <a:latin typeface="Arial" pitchFamily="34" charset="0"/>
                <a:ea typeface="ＭＳ Ｐゴシック" pitchFamily="34" charset="-128"/>
              </a:rPr>
              <a:t> </a:t>
            </a:r>
            <a:br>
              <a:rPr lang="en-US" sz="2800" b="1" dirty="0" smtClean="0">
                <a:latin typeface="Arial" pitchFamily="34" charset="0"/>
                <a:ea typeface="ＭＳ Ｐゴシック" pitchFamily="34" charset="-128"/>
              </a:rPr>
            </a:br>
            <a:r>
              <a:rPr lang="en-US" sz="2800" b="1" dirty="0" smtClean="0">
                <a:latin typeface="Arial" pitchFamily="34" charset="0"/>
                <a:ea typeface="ＭＳ Ｐゴシック" pitchFamily="34" charset="-128"/>
              </a:rPr>
              <a:t>(</a:t>
            </a:r>
            <a:r>
              <a:rPr lang="en-US" sz="2800" b="1" dirty="0" err="1" smtClean="0">
                <a:latin typeface="Arial" pitchFamily="34" charset="0"/>
                <a:ea typeface="ＭＳ Ｐゴシック" pitchFamily="34" charset="-128"/>
              </a:rPr>
              <a:t>Công</a:t>
            </a:r>
            <a:r>
              <a:rPr lang="en-US" sz="2800" b="1" dirty="0" smtClean="0">
                <a:latin typeface="Arial" pitchFamily="34" charset="0"/>
                <a:ea typeface="ＭＳ Ｐゴシック" pitchFamily="34" charset="-128"/>
              </a:rPr>
              <a:t> </a:t>
            </a:r>
            <a:r>
              <a:rPr lang="en-US" sz="2800" b="1" dirty="0" err="1" smtClean="0">
                <a:latin typeface="Arial" pitchFamily="34" charset="0"/>
                <a:ea typeface="ＭＳ Ｐゴシック" pitchFamily="34" charset="-128"/>
              </a:rPr>
              <a:t>vụ</a:t>
            </a:r>
            <a:r>
              <a:rPr lang="en-US" sz="2800" b="1" dirty="0" smtClean="0">
                <a:latin typeface="Arial" pitchFamily="34" charset="0"/>
                <a:ea typeface="ＭＳ Ｐゴシック" pitchFamily="34" charset="-128"/>
              </a:rPr>
              <a:t> 20:17)</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381000" y="274638"/>
            <a:ext cx="8001000" cy="944562"/>
          </a:xfrm>
          <a:solidFill>
            <a:srgbClr val="660066"/>
          </a:solidFill>
        </p:spPr>
        <p:txBody>
          <a:bodyPr/>
          <a:lstStyle/>
          <a:p>
            <a:pPr eaLnBrk="1" hangingPunct="1">
              <a:defRPr/>
            </a:pPr>
            <a:r>
              <a:rPr lang="en-US" smtClean="0">
                <a:solidFill>
                  <a:schemeClr val="bg1"/>
                </a:solidFill>
                <a:effectLst>
                  <a:outerShdw blurRad="38100" dist="38100" dir="2700000" algn="tl">
                    <a:srgbClr val="000000"/>
                  </a:outerShdw>
                </a:effectLst>
                <a:ea typeface="ＭＳ Ｐゴシック" pitchFamily="34" charset="-128"/>
              </a:rPr>
              <a:t>Supporters of </a:t>
            </a:r>
            <a:r>
              <a:rPr lang="ja-JP" altLang="en-US" smtClean="0">
                <a:solidFill>
                  <a:schemeClr val="bg1"/>
                </a:solidFill>
                <a:effectLst>
                  <a:outerShdw blurRad="38100" dist="38100" dir="2700000" algn="tl">
                    <a:srgbClr val="000000"/>
                  </a:outerShdw>
                </a:effectLst>
                <a:ea typeface="ＭＳ Ｐゴシック" pitchFamily="34" charset="-128"/>
              </a:rPr>
              <a:t>“</a:t>
            </a:r>
            <a:r>
              <a:rPr lang="en-US" altLang="ja-JP" smtClean="0">
                <a:solidFill>
                  <a:schemeClr val="bg1"/>
                </a:solidFill>
                <a:effectLst>
                  <a:outerShdw blurRad="38100" dist="38100" dir="2700000" algn="tl">
                    <a:srgbClr val="000000"/>
                  </a:outerShdw>
                </a:effectLst>
                <a:ea typeface="ＭＳ Ｐゴシック" pitchFamily="34" charset="-128"/>
              </a:rPr>
              <a:t>Deacon Wives</a:t>
            </a:r>
            <a:r>
              <a:rPr lang="ja-JP" altLang="en-US" smtClean="0">
                <a:solidFill>
                  <a:schemeClr val="bg1"/>
                </a:solidFill>
                <a:effectLst>
                  <a:outerShdw blurRad="38100" dist="38100" dir="2700000" algn="tl">
                    <a:srgbClr val="000000"/>
                  </a:outerShdw>
                </a:effectLst>
                <a:ea typeface="ＭＳ Ｐゴシック" pitchFamily="34" charset="-128"/>
              </a:rPr>
              <a:t>”</a:t>
            </a:r>
            <a:endParaRPr lang="en-US" smtClean="0">
              <a:ea typeface="ＭＳ Ｐゴシック" pitchFamily="34" charset="-128"/>
            </a:endParaRPr>
          </a:p>
        </p:txBody>
      </p:sp>
      <p:sp>
        <p:nvSpPr>
          <p:cNvPr id="287747" name="Rectangle 3"/>
          <p:cNvSpPr>
            <a:spLocks noGrp="1" noChangeArrowheads="1"/>
          </p:cNvSpPr>
          <p:nvPr>
            <p:ph type="body" idx="1"/>
          </p:nvPr>
        </p:nvSpPr>
        <p:spPr>
          <a:xfrm>
            <a:off x="304800" y="1600200"/>
            <a:ext cx="8839200" cy="4525963"/>
          </a:xfrm>
        </p:spPr>
        <p:txBody>
          <a:bodyPr/>
          <a:lstStyle/>
          <a:p>
            <a:pPr eaLnBrk="1" hangingPunct="1"/>
            <a:r>
              <a:rPr lang="en-US" u="sng" dirty="0" smtClean="0">
                <a:solidFill>
                  <a:srgbClr val="7030A0"/>
                </a:solidFill>
                <a:ea typeface="ＭＳ Ｐゴシック" pitchFamily="34" charset="-128"/>
                <a:cs typeface="Arial" pitchFamily="34" charset="0"/>
              </a:rPr>
              <a:t>Translations</a:t>
            </a:r>
            <a:r>
              <a:rPr lang="en-US" dirty="0" smtClean="0">
                <a:solidFill>
                  <a:srgbClr val="7030A0"/>
                </a:solidFill>
                <a:ea typeface="ＭＳ Ｐゴシック" pitchFamily="34" charset="-128"/>
                <a:cs typeface="Arial" pitchFamily="34" charset="0"/>
              </a:rPr>
              <a:t>: NIV, KJV, NKJV, GNB, Beck, LB, Phillips</a:t>
            </a:r>
          </a:p>
          <a:p>
            <a:pPr eaLnBrk="1" hangingPunct="1"/>
            <a:r>
              <a:rPr lang="en-US" u="sng" dirty="0" smtClean="0">
                <a:solidFill>
                  <a:srgbClr val="7030A0"/>
                </a:solidFill>
                <a:ea typeface="ＭＳ Ｐゴシック" pitchFamily="34" charset="-128"/>
                <a:cs typeface="Arial" pitchFamily="34" charset="0"/>
              </a:rPr>
              <a:t>Scholars</a:t>
            </a:r>
            <a:r>
              <a:rPr lang="en-US" dirty="0" smtClean="0">
                <a:solidFill>
                  <a:srgbClr val="7030A0"/>
                </a:solidFill>
                <a:ea typeface="ＭＳ Ｐゴシック" pitchFamily="34" charset="-128"/>
                <a:cs typeface="Arial" pitchFamily="34" charset="0"/>
              </a:rPr>
              <a:t>: </a:t>
            </a:r>
          </a:p>
          <a:p>
            <a:pPr lvl="1" eaLnBrk="1" hangingPunct="1"/>
            <a:r>
              <a:rPr lang="en-US" sz="3200" dirty="0" smtClean="0">
                <a:solidFill>
                  <a:srgbClr val="7030A0"/>
                </a:solidFill>
                <a:ea typeface="ＭＳ Ｐゴシック" pitchFamily="34" charset="-128"/>
                <a:cs typeface="Arial" pitchFamily="34" charset="0"/>
              </a:rPr>
              <a:t>Warren </a:t>
            </a:r>
            <a:r>
              <a:rPr lang="en-US" sz="3200" dirty="0" err="1" smtClean="0">
                <a:solidFill>
                  <a:srgbClr val="7030A0"/>
                </a:solidFill>
                <a:ea typeface="ＭＳ Ｐゴシック" pitchFamily="34" charset="-128"/>
                <a:cs typeface="Arial" pitchFamily="34" charset="0"/>
              </a:rPr>
              <a:t>Wiersbe</a:t>
            </a:r>
            <a:r>
              <a:rPr lang="en-US" sz="3200" dirty="0" smtClean="0">
                <a:solidFill>
                  <a:srgbClr val="7030A0"/>
                </a:solidFill>
                <a:ea typeface="ＭＳ Ｐゴシック" pitchFamily="34" charset="-128"/>
                <a:cs typeface="Arial" pitchFamily="34" charset="0"/>
              </a:rPr>
              <a:t>, 51-52</a:t>
            </a:r>
          </a:p>
          <a:p>
            <a:pPr lvl="1" eaLnBrk="1" hangingPunct="1"/>
            <a:r>
              <a:rPr lang="en-US" sz="3200" dirty="0" smtClean="0">
                <a:solidFill>
                  <a:srgbClr val="7030A0"/>
                </a:solidFill>
                <a:ea typeface="ＭＳ Ｐゴシック" pitchFamily="34" charset="-128"/>
                <a:cs typeface="Arial" pitchFamily="34" charset="0"/>
              </a:rPr>
              <a:t>Earle, </a:t>
            </a:r>
            <a:r>
              <a:rPr lang="en-US" sz="3200" i="1" dirty="0" smtClean="0">
                <a:solidFill>
                  <a:srgbClr val="7030A0"/>
                </a:solidFill>
                <a:ea typeface="ＭＳ Ｐゴシック" pitchFamily="34" charset="-128"/>
                <a:cs typeface="Arial" pitchFamily="34" charset="0"/>
              </a:rPr>
              <a:t>Expositors Bible Commentary</a:t>
            </a:r>
            <a:r>
              <a:rPr lang="en-US" sz="3200" dirty="0" smtClean="0">
                <a:solidFill>
                  <a:srgbClr val="7030A0"/>
                </a:solidFill>
                <a:ea typeface="ＭＳ Ｐゴシック" pitchFamily="34" charset="-128"/>
                <a:cs typeface="Arial" pitchFamily="34" charset="0"/>
              </a:rPr>
              <a:t>, 11:368</a:t>
            </a:r>
          </a:p>
          <a:p>
            <a:pPr lvl="1" eaLnBrk="1" hangingPunct="1"/>
            <a:r>
              <a:rPr lang="en-US" sz="3200" dirty="0" err="1" smtClean="0">
                <a:solidFill>
                  <a:srgbClr val="7030A0"/>
                </a:solidFill>
                <a:ea typeface="ＭＳ Ｐゴシック" pitchFamily="34" charset="-128"/>
                <a:cs typeface="Arial" pitchFamily="34" charset="0"/>
              </a:rPr>
              <a:t>Litfin</a:t>
            </a:r>
            <a:r>
              <a:rPr lang="en-US" sz="3200" dirty="0" smtClean="0">
                <a:solidFill>
                  <a:srgbClr val="7030A0"/>
                </a:solidFill>
                <a:ea typeface="ＭＳ Ｐゴシック" pitchFamily="34" charset="-128"/>
                <a:cs typeface="Arial" pitchFamily="34" charset="0"/>
              </a:rPr>
              <a:t>, </a:t>
            </a:r>
            <a:r>
              <a:rPr lang="en-US" sz="3200" i="1" dirty="0" smtClean="0">
                <a:solidFill>
                  <a:srgbClr val="7030A0"/>
                </a:solidFill>
                <a:ea typeface="ＭＳ Ｐゴシック" pitchFamily="34" charset="-128"/>
                <a:cs typeface="Arial" pitchFamily="34" charset="0"/>
              </a:rPr>
              <a:t>Bible Knowledge Commentary</a:t>
            </a:r>
            <a:r>
              <a:rPr lang="en-US" sz="3200" dirty="0" smtClean="0">
                <a:solidFill>
                  <a:srgbClr val="7030A0"/>
                </a:solidFill>
                <a:ea typeface="ＭＳ Ｐゴシック" pitchFamily="34" charset="-128"/>
                <a:cs typeface="Arial" pitchFamily="34" charset="0"/>
              </a:rPr>
              <a:t>, 2:238 says the view has a slim advantage.</a:t>
            </a:r>
            <a:endParaRPr lang="en-US" dirty="0" smtClean="0">
              <a:solidFill>
                <a:srgbClr val="7030A0"/>
              </a:solidFill>
              <a:ea typeface="ＭＳ Ｐゴシック" pitchFamily="34" charset="-128"/>
              <a:cs typeface="Arial" pitchFamily="34" charset="0"/>
            </a:endParaRPr>
          </a:p>
        </p:txBody>
      </p:sp>
      <p:sp>
        <p:nvSpPr>
          <p:cNvPr id="287748" name="Text Box 4"/>
          <p:cNvSpPr txBox="1">
            <a:spLocks noChangeArrowheads="1"/>
          </p:cNvSpPr>
          <p:nvPr/>
        </p:nvSpPr>
        <p:spPr bwMode="auto">
          <a:xfrm>
            <a:off x="8305800" y="76200"/>
            <a:ext cx="768350" cy="457200"/>
          </a:xfrm>
          <a:prstGeom prst="rect">
            <a:avLst/>
          </a:prstGeom>
          <a:noFill/>
          <a:ln w="9525">
            <a:noFill/>
            <a:miter lim="800000"/>
            <a:headEnd/>
            <a:tailEnd/>
          </a:ln>
        </p:spPr>
        <p:txBody>
          <a:bodyPr>
            <a:spAutoFit/>
          </a:bodyPr>
          <a:lstStyle/>
          <a:p>
            <a:pPr eaLnBrk="0" hangingPunct="0"/>
            <a:r>
              <a:rPr lang="en-US" sz="2400">
                <a:solidFill>
                  <a:schemeClr val="bg1"/>
                </a:solidFill>
                <a:latin typeface="Arial" pitchFamily="34" charset="0"/>
              </a:rPr>
              <a:t>232</a:t>
            </a:r>
            <a:endParaRPr lang="en-US" sz="240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457200" y="274638"/>
            <a:ext cx="7696200" cy="868362"/>
          </a:xfrm>
          <a:solidFill>
            <a:schemeClr val="accent2"/>
          </a:solidFill>
        </p:spPr>
        <p:txBody>
          <a:bodyPr/>
          <a:lstStyle/>
          <a:p>
            <a:pPr eaLnBrk="1" hangingPunct="1"/>
            <a:r>
              <a:rPr lang="en-US" smtClean="0">
                <a:solidFill>
                  <a:schemeClr val="bg1"/>
                </a:solidFill>
                <a:ea typeface="ＭＳ Ｐゴシック" pitchFamily="34" charset="-128"/>
                <a:cs typeface="Arial" pitchFamily="34" charset="0"/>
              </a:rPr>
              <a:t>Supporters of </a:t>
            </a:r>
            <a:r>
              <a:rPr lang="ja-JP" altLang="en-US" smtClean="0">
                <a:solidFill>
                  <a:schemeClr val="bg1"/>
                </a:solidFill>
                <a:ea typeface="ＭＳ Ｐゴシック" pitchFamily="34" charset="-128"/>
                <a:cs typeface="Arial" pitchFamily="34" charset="0"/>
              </a:rPr>
              <a:t>“</a:t>
            </a:r>
            <a:r>
              <a:rPr lang="en-US" altLang="ja-JP" smtClean="0">
                <a:solidFill>
                  <a:schemeClr val="bg1"/>
                </a:solidFill>
                <a:ea typeface="ＭＳ Ｐゴシック" pitchFamily="34" charset="-128"/>
                <a:cs typeface="Arial" pitchFamily="34" charset="0"/>
              </a:rPr>
              <a:t>Deaconesses</a:t>
            </a:r>
            <a:r>
              <a:rPr lang="ja-JP" altLang="en-US" smtClean="0">
                <a:solidFill>
                  <a:schemeClr val="bg1"/>
                </a:solidFill>
                <a:ea typeface="ＭＳ Ｐゴシック" pitchFamily="34" charset="-128"/>
                <a:cs typeface="Arial" pitchFamily="34" charset="0"/>
              </a:rPr>
              <a:t>”</a:t>
            </a:r>
            <a:endParaRPr lang="en-US" smtClean="0">
              <a:ea typeface="ＭＳ Ｐゴシック" pitchFamily="34" charset="-128"/>
              <a:cs typeface="Arial" pitchFamily="34" charset="0"/>
            </a:endParaRPr>
          </a:p>
        </p:txBody>
      </p:sp>
      <p:sp>
        <p:nvSpPr>
          <p:cNvPr id="288771" name="Rectangle 3"/>
          <p:cNvSpPr>
            <a:spLocks noGrp="1" noChangeArrowheads="1"/>
          </p:cNvSpPr>
          <p:nvPr>
            <p:ph type="body" idx="1"/>
          </p:nvPr>
        </p:nvSpPr>
        <p:spPr>
          <a:xfrm>
            <a:off x="228600" y="1371600"/>
            <a:ext cx="8915400" cy="5029200"/>
          </a:xfrm>
        </p:spPr>
        <p:txBody>
          <a:bodyPr/>
          <a:lstStyle/>
          <a:p>
            <a:pPr eaLnBrk="1" hangingPunct="1"/>
            <a:r>
              <a:rPr lang="en-US" b="1" u="sng" dirty="0" smtClean="0">
                <a:solidFill>
                  <a:srgbClr val="7030A0"/>
                </a:solidFill>
                <a:ea typeface="ＭＳ Ｐゴシック" pitchFamily="34" charset="-128"/>
                <a:cs typeface="Arial" pitchFamily="34" charset="0"/>
              </a:rPr>
              <a:t>Translations</a:t>
            </a:r>
            <a:r>
              <a:rPr lang="en-US" b="1" dirty="0" smtClean="0">
                <a:solidFill>
                  <a:srgbClr val="7030A0"/>
                </a:solidFill>
                <a:ea typeface="ＭＳ Ｐゴシック" pitchFamily="34" charset="-128"/>
                <a:cs typeface="Arial" pitchFamily="34" charset="0"/>
              </a:rPr>
              <a:t>: NIV footnote, Williams trans.</a:t>
            </a:r>
          </a:p>
          <a:p>
            <a:pPr eaLnBrk="1" hangingPunct="1"/>
            <a:r>
              <a:rPr lang="en-US" b="1" u="sng" dirty="0" smtClean="0">
                <a:solidFill>
                  <a:srgbClr val="7030A0"/>
                </a:solidFill>
                <a:ea typeface="ＭＳ Ｐゴシック" pitchFamily="34" charset="-128"/>
                <a:cs typeface="Arial" pitchFamily="34" charset="0"/>
              </a:rPr>
              <a:t>Scholars</a:t>
            </a:r>
            <a:r>
              <a:rPr lang="en-US" b="1" dirty="0" smtClean="0">
                <a:solidFill>
                  <a:srgbClr val="7030A0"/>
                </a:solidFill>
                <a:ea typeface="ＭＳ Ｐゴシック" pitchFamily="34" charset="-128"/>
                <a:cs typeface="Arial" pitchFamily="34" charset="0"/>
              </a:rPr>
              <a:t>:</a:t>
            </a:r>
          </a:p>
          <a:p>
            <a:pPr lvl="1" eaLnBrk="1" hangingPunct="1"/>
            <a:r>
              <a:rPr lang="en-US" b="1" dirty="0" smtClean="0">
                <a:solidFill>
                  <a:srgbClr val="7030A0"/>
                </a:solidFill>
                <a:ea typeface="ＭＳ Ｐゴシック" pitchFamily="34" charset="-128"/>
                <a:cs typeface="Arial" pitchFamily="34" charset="0"/>
              </a:rPr>
              <a:t>James B. Hurley, </a:t>
            </a:r>
            <a:r>
              <a:rPr lang="en-US" b="1" i="1" dirty="0" smtClean="0">
                <a:solidFill>
                  <a:srgbClr val="7030A0"/>
                </a:solidFill>
                <a:ea typeface="ＭＳ Ｐゴシック" pitchFamily="34" charset="-128"/>
                <a:cs typeface="Arial" pitchFamily="34" charset="0"/>
              </a:rPr>
              <a:t>Man and Woman in Biblical Perspective</a:t>
            </a:r>
            <a:r>
              <a:rPr lang="en-US" b="1" dirty="0" smtClean="0">
                <a:solidFill>
                  <a:srgbClr val="7030A0"/>
                </a:solidFill>
                <a:ea typeface="ＭＳ Ｐゴシック" pitchFamily="34" charset="-128"/>
                <a:cs typeface="Arial" pitchFamily="34" charset="0"/>
              </a:rPr>
              <a:t>, 229-33</a:t>
            </a:r>
          </a:p>
          <a:p>
            <a:pPr lvl="1" eaLnBrk="1" hangingPunct="1"/>
            <a:r>
              <a:rPr lang="en-US" b="1" dirty="0" smtClean="0">
                <a:solidFill>
                  <a:srgbClr val="7030A0"/>
                </a:solidFill>
                <a:ea typeface="ＭＳ Ｐゴシック" pitchFamily="34" charset="-128"/>
                <a:cs typeface="Arial" pitchFamily="34" charset="0"/>
              </a:rPr>
              <a:t>Kelly, 83</a:t>
            </a:r>
          </a:p>
          <a:p>
            <a:pPr lvl="1" eaLnBrk="1" hangingPunct="1"/>
            <a:r>
              <a:rPr lang="en-US" b="1" dirty="0" smtClean="0">
                <a:solidFill>
                  <a:srgbClr val="7030A0"/>
                </a:solidFill>
                <a:ea typeface="ＭＳ Ｐゴシック" pitchFamily="34" charset="-128"/>
                <a:cs typeface="Arial" pitchFamily="34" charset="0"/>
              </a:rPr>
              <a:t>Newport J. D. White, in </a:t>
            </a:r>
            <a:r>
              <a:rPr lang="en-US" b="1" i="1" dirty="0" smtClean="0">
                <a:solidFill>
                  <a:srgbClr val="7030A0"/>
                </a:solidFill>
                <a:ea typeface="ＭＳ Ｐゴシック" pitchFamily="34" charset="-128"/>
                <a:cs typeface="Arial" pitchFamily="34" charset="0"/>
              </a:rPr>
              <a:t>Expositors Greek Testament</a:t>
            </a:r>
            <a:r>
              <a:rPr lang="en-US" b="1" dirty="0" smtClean="0">
                <a:solidFill>
                  <a:srgbClr val="7030A0"/>
                </a:solidFill>
                <a:ea typeface="ＭＳ Ｐゴシック" pitchFamily="34" charset="-128"/>
                <a:cs typeface="Arial" pitchFamily="34" charset="0"/>
              </a:rPr>
              <a:t>, 4:115-16</a:t>
            </a:r>
          </a:p>
          <a:p>
            <a:pPr lvl="1" eaLnBrk="1" hangingPunct="1"/>
            <a:r>
              <a:rPr lang="en-US" b="1" dirty="0" smtClean="0">
                <a:solidFill>
                  <a:srgbClr val="7030A0"/>
                </a:solidFill>
                <a:ea typeface="ＭＳ Ｐゴシック" pitchFamily="34" charset="-128"/>
                <a:cs typeface="Arial" pitchFamily="34" charset="0"/>
              </a:rPr>
              <a:t>J. H. Bernard, </a:t>
            </a:r>
            <a:r>
              <a:rPr lang="en-US" b="1" i="1" dirty="0" smtClean="0">
                <a:solidFill>
                  <a:srgbClr val="7030A0"/>
                </a:solidFill>
                <a:ea typeface="ＭＳ Ｐゴシック" pitchFamily="34" charset="-128"/>
                <a:cs typeface="Arial" pitchFamily="34" charset="0"/>
              </a:rPr>
              <a:t>The Pastoral Epistles</a:t>
            </a:r>
            <a:r>
              <a:rPr lang="en-US" b="1" dirty="0" smtClean="0">
                <a:solidFill>
                  <a:srgbClr val="7030A0"/>
                </a:solidFill>
                <a:ea typeface="ＭＳ Ｐゴシック" pitchFamily="34" charset="-128"/>
                <a:cs typeface="Arial" pitchFamily="34" charset="0"/>
              </a:rPr>
              <a:t>, 58-59</a:t>
            </a:r>
          </a:p>
          <a:p>
            <a:pPr lvl="1" eaLnBrk="1" hangingPunct="1"/>
            <a:r>
              <a:rPr lang="en-US" b="1" dirty="0" smtClean="0">
                <a:solidFill>
                  <a:srgbClr val="7030A0"/>
                </a:solidFill>
                <a:ea typeface="ＭＳ Ｐゴシック" pitchFamily="34" charset="-128"/>
                <a:cs typeface="Arial" pitchFamily="34" charset="0"/>
              </a:rPr>
              <a:t>Walter Lock, </a:t>
            </a:r>
            <a:r>
              <a:rPr lang="en-US" b="1" i="1" dirty="0" smtClean="0">
                <a:solidFill>
                  <a:srgbClr val="7030A0"/>
                </a:solidFill>
                <a:ea typeface="ＭＳ Ｐゴシック" pitchFamily="34" charset="-128"/>
                <a:cs typeface="Arial" pitchFamily="34" charset="0"/>
              </a:rPr>
              <a:t>A Critical and Exegetical Commentary on the Pastoral Epistles</a:t>
            </a:r>
            <a:r>
              <a:rPr lang="en-US" b="1" dirty="0" smtClean="0">
                <a:solidFill>
                  <a:srgbClr val="7030A0"/>
                </a:solidFill>
                <a:ea typeface="ＭＳ Ｐゴシック" pitchFamily="34" charset="-128"/>
                <a:cs typeface="Arial" pitchFamily="34" charset="0"/>
              </a:rPr>
              <a:t>, ICC, 40-41</a:t>
            </a:r>
          </a:p>
        </p:txBody>
      </p:sp>
      <p:sp>
        <p:nvSpPr>
          <p:cNvPr id="288772" name="Text Box 4"/>
          <p:cNvSpPr txBox="1">
            <a:spLocks noChangeArrowheads="1"/>
          </p:cNvSpPr>
          <p:nvPr/>
        </p:nvSpPr>
        <p:spPr bwMode="auto">
          <a:xfrm>
            <a:off x="8305800" y="76200"/>
            <a:ext cx="768350" cy="457200"/>
          </a:xfrm>
          <a:prstGeom prst="rect">
            <a:avLst/>
          </a:prstGeom>
          <a:noFill/>
          <a:ln w="9525">
            <a:noFill/>
            <a:miter lim="800000"/>
            <a:headEnd/>
            <a:tailEnd/>
          </a:ln>
        </p:spPr>
        <p:txBody>
          <a:bodyPr>
            <a:spAutoFit/>
          </a:bodyPr>
          <a:lstStyle/>
          <a:p>
            <a:pPr eaLnBrk="0" hangingPunct="0"/>
            <a:r>
              <a:rPr lang="en-US" sz="2400">
                <a:solidFill>
                  <a:schemeClr val="bg1"/>
                </a:solidFill>
                <a:latin typeface="Arial" pitchFamily="34" charset="0"/>
                <a:cs typeface="Arial" pitchFamily="34" charset="0"/>
              </a:rPr>
              <a:t>232</a:t>
            </a:r>
            <a:endParaRPr lang="en-US" sz="24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36"/>
          <p:cNvPicPr>
            <a:picLocks noChangeAspect="1" noChangeArrowheads="1"/>
          </p:cNvPicPr>
          <p:nvPr/>
        </p:nvPicPr>
        <p:blipFill>
          <a:blip r:embed="rId3" cstate="print"/>
          <a:srcRect l="34021" t="18146" r="4736" b="10155"/>
          <a:stretch>
            <a:fillRect/>
          </a:stretch>
        </p:blipFill>
        <p:spPr bwMode="auto">
          <a:xfrm>
            <a:off x="0" y="0"/>
            <a:ext cx="9144000" cy="6858000"/>
          </a:xfrm>
          <a:prstGeom prst="rect">
            <a:avLst/>
          </a:prstGeom>
          <a:noFill/>
          <a:ln w="76200">
            <a:solidFill>
              <a:srgbClr val="020009"/>
            </a:solidFill>
            <a:miter lim="800000"/>
            <a:headEnd/>
            <a:tailEnd/>
          </a:ln>
        </p:spPr>
      </p:pic>
      <p:sp>
        <p:nvSpPr>
          <p:cNvPr id="1555497" name="Oval 41"/>
          <p:cNvSpPr>
            <a:spLocks noChangeArrowheads="1"/>
          </p:cNvSpPr>
          <p:nvPr/>
        </p:nvSpPr>
        <p:spPr bwMode="auto">
          <a:xfrm>
            <a:off x="3906838" y="4572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eaLnBrk="0" hangingPunct="0">
              <a:defRPr/>
            </a:pPr>
            <a:endParaRPr lang="en-US" sz="2400" b="0">
              <a:solidFill>
                <a:srgbClr val="FFFFFF"/>
              </a:solidFill>
              <a:latin typeface="BONES" pitchFamily="-105" charset="0"/>
              <a:ea typeface="ＭＳ Ｐゴシック" charset="0"/>
              <a:cs typeface="ＭＳ Ｐゴシック" charset="0"/>
            </a:endParaRPr>
          </a:p>
        </p:txBody>
      </p:sp>
      <p:sp>
        <p:nvSpPr>
          <p:cNvPr id="1555514" name="Oval 58"/>
          <p:cNvSpPr>
            <a:spLocks noChangeArrowheads="1"/>
          </p:cNvSpPr>
          <p:nvPr/>
        </p:nvSpPr>
        <p:spPr bwMode="auto">
          <a:xfrm>
            <a:off x="7766050" y="4284663"/>
            <a:ext cx="234950" cy="233362"/>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eaLnBrk="0" hangingPunct="0">
              <a:defRPr/>
            </a:pPr>
            <a:endParaRPr lang="en-US" sz="2400" b="0">
              <a:solidFill>
                <a:srgbClr val="FFFFFF"/>
              </a:solidFill>
              <a:latin typeface="BONES" pitchFamily="-105" charset="0"/>
              <a:ea typeface="ＭＳ Ｐゴシック" charset="0"/>
              <a:cs typeface="ＭＳ Ｐゴシック" charset="0"/>
            </a:endParaRPr>
          </a:p>
        </p:txBody>
      </p:sp>
      <p:sp>
        <p:nvSpPr>
          <p:cNvPr id="1555532" name="Text Box 76"/>
          <p:cNvSpPr txBox="1">
            <a:spLocks noChangeArrowheads="1"/>
          </p:cNvSpPr>
          <p:nvPr/>
        </p:nvSpPr>
        <p:spPr bwMode="auto">
          <a:xfrm>
            <a:off x="6858000" y="2971800"/>
            <a:ext cx="2030413" cy="1187450"/>
          </a:xfrm>
          <a:prstGeom prst="rect">
            <a:avLst/>
          </a:prstGeom>
          <a:noFill/>
          <a:ln w="9525">
            <a:noFill/>
            <a:miter lim="800000"/>
            <a:headEnd/>
            <a:tailEnd/>
          </a:ln>
          <a:effectLst>
            <a:outerShdw blurRad="63500" dist="38099" dir="2700000" algn="ctr" rotWithShape="0">
              <a:srgbClr val="020009">
                <a:alpha val="74998"/>
              </a:srgbClr>
            </a:outerShdw>
          </a:effec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defRPr/>
            </a:pPr>
            <a:r>
              <a:rPr lang="en-US" sz="2400" smtClean="0">
                <a:solidFill>
                  <a:srgbClr val="FFFFFF"/>
                </a:solidFill>
                <a:effectLst>
                  <a:outerShdw blurRad="38100" dist="38100" dir="2700000" algn="tl">
                    <a:srgbClr val="000000"/>
                  </a:outerShdw>
                </a:effectLst>
                <a:latin typeface="26" charset="0"/>
              </a:rPr>
              <a:t>Caesarea</a:t>
            </a:r>
          </a:p>
          <a:p>
            <a:pPr>
              <a:defRPr/>
            </a:pPr>
            <a:r>
              <a:rPr lang="en-US" sz="2400" smtClean="0">
                <a:solidFill>
                  <a:srgbClr val="FFFFFF"/>
                </a:solidFill>
                <a:effectLst>
                  <a:outerShdw blurRad="38100" dist="38100" dir="2700000" algn="tl">
                    <a:srgbClr val="000000"/>
                  </a:outerShdw>
                </a:effectLst>
                <a:latin typeface="26" charset="0"/>
              </a:rPr>
              <a:t>Luke Written</a:t>
            </a:r>
          </a:p>
          <a:p>
            <a:pPr>
              <a:defRPr/>
            </a:pPr>
            <a:r>
              <a:rPr lang="en-US" sz="2400" smtClean="0">
                <a:solidFill>
                  <a:srgbClr val="FFFFFF"/>
                </a:solidFill>
                <a:effectLst>
                  <a:outerShdw blurRad="38100" dist="38100" dir="2700000" algn="tl">
                    <a:srgbClr val="000000"/>
                  </a:outerShdw>
                </a:effectLst>
                <a:latin typeface="26" charset="0"/>
              </a:rPr>
              <a:t>AD 57-59</a:t>
            </a:r>
            <a:endParaRPr lang="en-US" sz="2400" b="0" smtClean="0">
              <a:solidFill>
                <a:srgbClr val="FFFFFF"/>
              </a:solidFill>
              <a:effectLst>
                <a:outerShdw blurRad="38100" dist="38100" dir="2700000" algn="tl">
                  <a:srgbClr val="000000"/>
                </a:outerShdw>
              </a:effectLst>
              <a:latin typeface="26" charset="0"/>
            </a:endParaRPr>
          </a:p>
        </p:txBody>
      </p:sp>
      <p:sp>
        <p:nvSpPr>
          <p:cNvPr id="1555533" name="Text Box 77"/>
          <p:cNvSpPr txBox="1">
            <a:spLocks noChangeArrowheads="1"/>
          </p:cNvSpPr>
          <p:nvPr/>
        </p:nvSpPr>
        <p:spPr bwMode="auto">
          <a:xfrm>
            <a:off x="914400" y="609600"/>
            <a:ext cx="3300413" cy="1187450"/>
          </a:xfrm>
          <a:prstGeom prst="rect">
            <a:avLst/>
          </a:prstGeom>
          <a:noFill/>
          <a:ln w="9525">
            <a:noFill/>
            <a:miter lim="800000"/>
            <a:headEnd/>
            <a:tailEnd/>
          </a:ln>
          <a:effectLst>
            <a:outerShdw blurRad="63500" dist="38099" dir="2700000" algn="ctr" rotWithShape="0">
              <a:srgbClr val="020009">
                <a:alpha val="74998"/>
              </a:srgbClr>
            </a:outerShdw>
          </a:effec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r">
              <a:defRPr/>
            </a:pPr>
            <a:r>
              <a:rPr lang="en-US" sz="2400" smtClean="0">
                <a:solidFill>
                  <a:srgbClr val="FFFFFF"/>
                </a:solidFill>
                <a:effectLst>
                  <a:outerShdw blurRad="38100" dist="38100" dir="2700000" algn="tl">
                    <a:srgbClr val="000000"/>
                  </a:outerShdw>
                </a:effectLst>
                <a:latin typeface="26" charset="0"/>
              </a:rPr>
              <a:t>Macedonia</a:t>
            </a:r>
          </a:p>
          <a:p>
            <a:pPr algn="r">
              <a:defRPr/>
            </a:pPr>
            <a:r>
              <a:rPr lang="en-US" sz="2400" smtClean="0">
                <a:solidFill>
                  <a:srgbClr val="FFFFFF"/>
                </a:solidFill>
                <a:effectLst>
                  <a:outerShdw blurRad="38100" dist="38100" dir="2700000" algn="tl">
                    <a:srgbClr val="000000"/>
                  </a:outerShdw>
                </a:effectLst>
                <a:latin typeface="26" charset="0"/>
              </a:rPr>
              <a:t>Paul Wrote 1 Timothy</a:t>
            </a:r>
          </a:p>
          <a:p>
            <a:pPr algn="r">
              <a:defRPr/>
            </a:pPr>
            <a:r>
              <a:rPr lang="en-US" sz="2400" smtClean="0">
                <a:solidFill>
                  <a:srgbClr val="FFFFFF"/>
                </a:solidFill>
                <a:effectLst>
                  <a:outerShdw blurRad="38100" dist="38100" dir="2700000" algn="tl">
                    <a:srgbClr val="000000"/>
                  </a:outerShdw>
                </a:effectLst>
                <a:latin typeface="26" charset="0"/>
              </a:rPr>
              <a:t>AD 62</a:t>
            </a:r>
            <a:endParaRPr lang="en-US" sz="2400" b="0" smtClean="0">
              <a:solidFill>
                <a:srgbClr val="FFFFFF"/>
              </a:solidFill>
              <a:effectLst>
                <a:outerShdw blurRad="38100" dist="38100" dir="2700000" algn="tl">
                  <a:srgbClr val="000000"/>
                </a:outerShdw>
              </a:effectLst>
              <a:latin typeface="26" charset="0"/>
            </a:endParaRPr>
          </a:p>
        </p:txBody>
      </p:sp>
      <p:sp>
        <p:nvSpPr>
          <p:cNvPr id="1555536" name="Text Box 80"/>
          <p:cNvSpPr txBox="1">
            <a:spLocks noChangeArrowheads="1"/>
          </p:cNvSpPr>
          <p:nvPr/>
        </p:nvSpPr>
        <p:spPr bwMode="auto">
          <a:xfrm>
            <a:off x="4495800" y="4724400"/>
            <a:ext cx="4495800" cy="1917700"/>
          </a:xfrm>
          <a:prstGeom prst="rect">
            <a:avLst/>
          </a:prstGeom>
          <a:solidFill>
            <a:schemeClr val="hlink"/>
          </a:solidFill>
          <a:ln w="9525">
            <a:noFill/>
            <a:miter lim="800000"/>
            <a:headEnd/>
            <a:tailEnd/>
          </a:ln>
          <a:effectLst>
            <a:outerShdw blurRad="63500" dist="107763" dir="18900000" algn="ctr" rotWithShape="0">
              <a:schemeClr val="bg2">
                <a:alpha val="74998"/>
              </a:schemeClr>
            </a:outerShdw>
          </a:effectLst>
        </p:spPr>
        <p:txBody>
          <a:bodyPr>
            <a:spAutoFit/>
          </a:bodyPr>
          <a:lstStyle/>
          <a:p>
            <a:pPr eaLnBrk="0" hangingPunct="0">
              <a:defRPr/>
            </a:pPr>
            <a:r>
              <a:rPr lang="en-US" sz="2400">
                <a:solidFill>
                  <a:srgbClr val="FFFFFF"/>
                </a:solidFill>
                <a:effectLst>
                  <a:outerShdw blurRad="38100" dist="38100" dir="2700000" algn="tl">
                    <a:srgbClr val="000000"/>
                  </a:outerShdw>
                </a:effectLst>
                <a:latin typeface="26" charset="0"/>
              </a:rPr>
              <a:t>Stay in that house, eating and drinking whatever </a:t>
            </a:r>
            <a:br>
              <a:rPr lang="en-US" sz="2400">
                <a:solidFill>
                  <a:srgbClr val="FFFFFF"/>
                </a:solidFill>
                <a:effectLst>
                  <a:outerShdw blurRad="38100" dist="38100" dir="2700000" algn="tl">
                    <a:srgbClr val="000000"/>
                  </a:outerShdw>
                </a:effectLst>
                <a:latin typeface="26" charset="0"/>
              </a:rPr>
            </a:br>
            <a:r>
              <a:rPr lang="en-US" sz="2400">
                <a:solidFill>
                  <a:srgbClr val="FFFFFF"/>
                </a:solidFill>
                <a:effectLst>
                  <a:outerShdw blurRad="38100" dist="38100" dir="2700000" algn="tl">
                    <a:srgbClr val="000000"/>
                  </a:outerShdw>
                </a:effectLst>
                <a:latin typeface="26" charset="0"/>
              </a:rPr>
              <a:t>they give you, for </a:t>
            </a:r>
            <a:br>
              <a:rPr lang="en-US" sz="2400">
                <a:solidFill>
                  <a:srgbClr val="FFFFFF"/>
                </a:solidFill>
                <a:effectLst>
                  <a:outerShdw blurRad="38100" dist="38100" dir="2700000" algn="tl">
                    <a:srgbClr val="000000"/>
                  </a:outerShdw>
                </a:effectLst>
                <a:latin typeface="26" charset="0"/>
              </a:rPr>
            </a:br>
            <a:r>
              <a:rPr lang="en-US" sz="2400">
                <a:solidFill>
                  <a:srgbClr val="F6FF28"/>
                </a:solidFill>
                <a:effectLst>
                  <a:outerShdw blurRad="38100" dist="38100" dir="2700000" algn="tl">
                    <a:srgbClr val="000000"/>
                  </a:outerShdw>
                </a:effectLst>
                <a:latin typeface="26" charset="0"/>
              </a:rPr>
              <a:t>the worker deserves his wages</a:t>
            </a:r>
            <a:r>
              <a:rPr lang="en-US" sz="2400">
                <a:solidFill>
                  <a:srgbClr val="FFFFFF"/>
                </a:solidFill>
                <a:effectLst>
                  <a:outerShdw blurRad="38100" dist="38100" dir="2700000" algn="tl">
                    <a:srgbClr val="000000"/>
                  </a:outerShdw>
                </a:effectLst>
                <a:latin typeface="26" charset="0"/>
              </a:rPr>
              <a:t>… (Luke 10:7)</a:t>
            </a:r>
          </a:p>
        </p:txBody>
      </p:sp>
      <p:sp>
        <p:nvSpPr>
          <p:cNvPr id="1555537" name="Text Box 81"/>
          <p:cNvSpPr txBox="1">
            <a:spLocks noChangeArrowheads="1"/>
          </p:cNvSpPr>
          <p:nvPr/>
        </p:nvSpPr>
        <p:spPr bwMode="auto">
          <a:xfrm>
            <a:off x="4495800" y="136525"/>
            <a:ext cx="4495800" cy="1917700"/>
          </a:xfrm>
          <a:prstGeom prst="rect">
            <a:avLst/>
          </a:prstGeom>
          <a:solidFill>
            <a:schemeClr val="hlink"/>
          </a:solidFill>
          <a:ln w="9525">
            <a:noFill/>
            <a:miter lim="800000"/>
            <a:headEnd/>
            <a:tailEnd/>
          </a:ln>
          <a:effectLst>
            <a:outerShdw blurRad="63500" dist="38099" dir="2700000" algn="ctr" rotWithShape="0">
              <a:srgbClr val="020009">
                <a:alpha val="74998"/>
              </a:srgbClr>
            </a:outerShdw>
          </a:effectLst>
        </p:spPr>
        <p:txBody>
          <a:bodyPr>
            <a:spAutoFit/>
          </a:bodyPr>
          <a:lstStyle/>
          <a:p>
            <a:pPr eaLnBrk="0" hangingPunct="0">
              <a:defRPr/>
            </a:pPr>
            <a:r>
              <a:rPr lang="en-US" sz="2400">
                <a:solidFill>
                  <a:srgbClr val="FFFFFF"/>
                </a:solidFill>
                <a:effectLst>
                  <a:outerShdw blurRad="38100" dist="38100" dir="2700000" algn="tl">
                    <a:srgbClr val="000000"/>
                  </a:outerShdw>
                </a:effectLst>
                <a:latin typeface="26" charset="0"/>
              </a:rPr>
              <a:t>For the Scripture says, </a:t>
            </a:r>
            <a:r>
              <a:rPr lang="ja-JP" altLang="en-US" sz="2400">
                <a:solidFill>
                  <a:srgbClr val="FFFFFF"/>
                </a:solidFill>
                <a:effectLst>
                  <a:outerShdw blurRad="38100" dist="38100" dir="2700000" algn="tl">
                    <a:srgbClr val="000000"/>
                  </a:outerShdw>
                </a:effectLst>
                <a:latin typeface="26" charset="0"/>
              </a:rPr>
              <a:t>“</a:t>
            </a:r>
            <a:r>
              <a:rPr lang="en-US" altLang="ja-JP" sz="2400">
                <a:solidFill>
                  <a:srgbClr val="FFFFFF"/>
                </a:solidFill>
                <a:effectLst>
                  <a:outerShdw blurRad="38100" dist="38100" dir="2700000" algn="tl">
                    <a:srgbClr val="000000"/>
                  </a:outerShdw>
                </a:effectLst>
                <a:latin typeface="26" charset="0"/>
              </a:rPr>
              <a:t>Do not muzzle the ox  while it is treading out the grain,</a:t>
            </a:r>
            <a:r>
              <a:rPr lang="ja-JP" altLang="en-US" sz="2400">
                <a:solidFill>
                  <a:srgbClr val="FFFFFF"/>
                </a:solidFill>
                <a:effectLst>
                  <a:outerShdw blurRad="38100" dist="38100" dir="2700000" algn="tl">
                    <a:srgbClr val="000000"/>
                  </a:outerShdw>
                </a:effectLst>
                <a:latin typeface="26" charset="0"/>
              </a:rPr>
              <a:t>”</a:t>
            </a:r>
            <a:r>
              <a:rPr lang="en-US" altLang="ja-JP" sz="2400">
                <a:solidFill>
                  <a:srgbClr val="FFFFFF"/>
                </a:solidFill>
                <a:effectLst>
                  <a:outerShdw blurRad="38100" dist="38100" dir="2700000" algn="tl">
                    <a:srgbClr val="000000"/>
                  </a:outerShdw>
                </a:effectLst>
                <a:latin typeface="26" charset="0"/>
              </a:rPr>
              <a:t> and </a:t>
            </a:r>
            <a:r>
              <a:rPr lang="ja-JP" altLang="en-US" sz="2400">
                <a:solidFill>
                  <a:srgbClr val="F6FF28"/>
                </a:solidFill>
                <a:effectLst>
                  <a:outerShdw blurRad="38100" dist="38100" dir="2700000" algn="tl">
                    <a:srgbClr val="000000"/>
                  </a:outerShdw>
                </a:effectLst>
                <a:latin typeface="26" charset="0"/>
              </a:rPr>
              <a:t>“</a:t>
            </a:r>
            <a:r>
              <a:rPr lang="en-US" altLang="ja-JP" sz="2400">
                <a:solidFill>
                  <a:srgbClr val="F6FF28"/>
                </a:solidFill>
                <a:effectLst>
                  <a:outerShdw blurRad="38100" dist="38100" dir="2700000" algn="tl">
                    <a:srgbClr val="000000"/>
                  </a:outerShdw>
                </a:effectLst>
                <a:latin typeface="26" charset="0"/>
              </a:rPr>
              <a:t>The worker deserves his wages</a:t>
            </a:r>
            <a:r>
              <a:rPr lang="ja-JP" altLang="en-US" sz="2400">
                <a:solidFill>
                  <a:srgbClr val="F6FF28"/>
                </a:solidFill>
                <a:effectLst>
                  <a:outerShdw blurRad="38100" dist="38100" dir="2700000" algn="tl">
                    <a:srgbClr val="000000"/>
                  </a:outerShdw>
                </a:effectLst>
                <a:latin typeface="26" charset="0"/>
              </a:rPr>
              <a:t>”</a:t>
            </a:r>
            <a:r>
              <a:rPr lang="en-US" altLang="ja-JP" sz="2400">
                <a:solidFill>
                  <a:srgbClr val="FFFFFF"/>
                </a:solidFill>
                <a:effectLst>
                  <a:outerShdw blurRad="38100" dist="38100" dir="2700000" algn="tl">
                    <a:srgbClr val="000000"/>
                  </a:outerShdw>
                </a:effectLst>
                <a:latin typeface="26" charset="0"/>
              </a:rPr>
              <a:t> (1 Timothy 5:18).</a:t>
            </a:r>
            <a:endParaRPr lang="en-US" sz="2400">
              <a:solidFill>
                <a:srgbClr val="FFFFFF"/>
              </a:solidFill>
              <a:effectLst>
                <a:outerShdw blurRad="38100" dist="38100" dir="2700000" algn="tl">
                  <a:srgbClr val="000000"/>
                </a:outerShdw>
              </a:effectLst>
              <a:latin typeface="26" charset="0"/>
            </a:endParaRPr>
          </a:p>
        </p:txBody>
      </p:sp>
      <p:sp>
        <p:nvSpPr>
          <p:cNvPr id="289801" name="Oval 83"/>
          <p:cNvSpPr>
            <a:spLocks noChangeArrowheads="1"/>
          </p:cNvSpPr>
          <p:nvPr/>
        </p:nvSpPr>
        <p:spPr bwMode="auto">
          <a:xfrm>
            <a:off x="533400" y="2895600"/>
            <a:ext cx="457200" cy="381000"/>
          </a:xfrm>
          <a:prstGeom prst="ellipse">
            <a:avLst/>
          </a:prstGeom>
          <a:solidFill>
            <a:srgbClr val="3A77D1"/>
          </a:solidFill>
          <a:ln w="9525">
            <a:noFill/>
            <a:round/>
            <a:headEnd/>
            <a:tailEnd/>
          </a:ln>
        </p:spPr>
        <p:txBody>
          <a:bodyPr wrap="none" anchor="ctr"/>
          <a:lstStyle/>
          <a:p>
            <a:pPr eaLnBrk="0" hangingPunct="0"/>
            <a:endParaRPr lang="en-US" sz="2400" b="0">
              <a:solidFill>
                <a:srgbClr val="FFFFFF"/>
              </a:solidFill>
              <a:latin typeface="BONES" charset="0"/>
            </a:endParaRPr>
          </a:p>
        </p:txBody>
      </p:sp>
      <p:sp>
        <p:nvSpPr>
          <p:cNvPr id="1555531" name="Rectangle 75"/>
          <p:cNvSpPr>
            <a:spLocks noGrp="1" noChangeArrowheads="1"/>
          </p:cNvSpPr>
          <p:nvPr>
            <p:ph type="title" idx="4294967295"/>
          </p:nvPr>
        </p:nvSpPr>
        <p:spPr>
          <a:xfrm>
            <a:off x="152400" y="2590800"/>
            <a:ext cx="4191000" cy="2474913"/>
          </a:xfrm>
          <a:solidFill>
            <a:srgbClr val="020009"/>
          </a:solidFill>
          <a:effectLst>
            <a:outerShdw blurRad="63500" dist="53882" dir="2700000" algn="ctr" rotWithShape="0">
              <a:srgbClr val="020009">
                <a:alpha val="74998"/>
              </a:srgbClr>
            </a:outerShdw>
          </a:effectLst>
        </p:spPr>
        <p:txBody>
          <a:bodyPr lIns="73622" tIns="36810" rIns="73622" bIns="36810" anchor="t">
            <a:spAutoFit/>
          </a:bodyPr>
          <a:lstStyle/>
          <a:p>
            <a:pPr algn="ctr">
              <a:spcBef>
                <a:spcPct val="50000"/>
              </a:spcBef>
              <a:defRPr/>
            </a:pPr>
            <a:r>
              <a:rPr lang="en-US" sz="3900" b="1" smtClean="0">
                <a:solidFill>
                  <a:srgbClr val="FFEA18"/>
                </a:solidFill>
                <a:latin typeface="Comic Sans MS" pitchFamily="66" charset="0"/>
                <a:ea typeface="ＭＳ Ｐゴシック" pitchFamily="34" charset="-128"/>
              </a:rPr>
              <a:t>Paul Called Luke</a:t>
            </a:r>
            <a:r>
              <a:rPr lang="fr-FR" sz="3900" b="1" smtClean="0">
                <a:solidFill>
                  <a:srgbClr val="FFEA18"/>
                </a:solidFill>
                <a:latin typeface="Comic Sans MS" pitchFamily="66" charset="0"/>
                <a:ea typeface="ＭＳ Ｐゴシック" pitchFamily="34" charset="-128"/>
              </a:rPr>
              <a:t>'</a:t>
            </a:r>
            <a:r>
              <a:rPr lang="en-US" sz="3900" b="1" smtClean="0">
                <a:solidFill>
                  <a:srgbClr val="FFEA18"/>
                </a:solidFill>
                <a:latin typeface="Comic Sans MS" pitchFamily="66" charset="0"/>
                <a:ea typeface="ＭＳ Ｐゴシック" pitchFamily="34" charset="-128"/>
              </a:rPr>
              <a:t>s Gospel </a:t>
            </a:r>
            <a:r>
              <a:rPr lang="en-US" altLang="en-US" sz="3900" b="1" smtClean="0">
                <a:solidFill>
                  <a:srgbClr val="FFEA18"/>
                </a:solidFill>
                <a:latin typeface="Comic Sans MS" pitchFamily="66" charset="0"/>
                <a:ea typeface="ＭＳ Ｐゴシック" pitchFamily="34" charset="-128"/>
              </a:rPr>
              <a:t>“</a:t>
            </a:r>
            <a:r>
              <a:rPr lang="en-US" sz="3900" b="1" smtClean="0">
                <a:solidFill>
                  <a:srgbClr val="FFEA18"/>
                </a:solidFill>
                <a:latin typeface="Comic Sans MS" pitchFamily="66" charset="0"/>
                <a:ea typeface="ＭＳ Ｐゴシック" pitchFamily="34" charset="-128"/>
              </a:rPr>
              <a:t>Scripture</a:t>
            </a:r>
            <a:r>
              <a:rPr lang="en-US" altLang="en-US" sz="3900" b="1" smtClean="0">
                <a:solidFill>
                  <a:srgbClr val="FFEA18"/>
                </a:solidFill>
                <a:latin typeface="Comic Sans MS" pitchFamily="66" charset="0"/>
                <a:ea typeface="ＭＳ Ｐゴシック" pitchFamily="34" charset="-128"/>
              </a:rPr>
              <a:t>”</a:t>
            </a:r>
            <a:r>
              <a:rPr lang="en-US" sz="3900" b="1" smtClean="0">
                <a:solidFill>
                  <a:srgbClr val="FFEA18"/>
                </a:solidFill>
                <a:latin typeface="Comic Sans MS" pitchFamily="66" charset="0"/>
                <a:ea typeface="ＭＳ Ｐゴシック" pitchFamily="34" charset="-128"/>
              </a:rPr>
              <a:t> within 5 years!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555497"/>
                                        </p:tgtEl>
                                        <p:attrNameLst>
                                          <p:attrName>style.visibility</p:attrName>
                                        </p:attrNameLst>
                                      </p:cBhvr>
                                      <p:to>
                                        <p:strVal val="visible"/>
                                      </p:to>
                                    </p:set>
                                    <p:anim calcmode="lin" valueType="num">
                                      <p:cBhvr>
                                        <p:cTn id="7" dur="500" fill="hold"/>
                                        <p:tgtEl>
                                          <p:spTgt spid="1555497"/>
                                        </p:tgtEl>
                                        <p:attrNameLst>
                                          <p:attrName>ppt_w</p:attrName>
                                        </p:attrNameLst>
                                      </p:cBhvr>
                                      <p:tavLst>
                                        <p:tav tm="0">
                                          <p:val>
                                            <p:strVal val="(6*min(max(#ppt_w*#ppt_h,.3),1)-7.4)/-.7*#ppt_w"/>
                                          </p:val>
                                        </p:tav>
                                        <p:tav tm="100000">
                                          <p:val>
                                            <p:strVal val="#ppt_w"/>
                                          </p:val>
                                        </p:tav>
                                      </p:tavLst>
                                    </p:anim>
                                    <p:anim calcmode="lin" valueType="num">
                                      <p:cBhvr>
                                        <p:cTn id="8" dur="500" fill="hold"/>
                                        <p:tgtEl>
                                          <p:spTgt spid="1555497"/>
                                        </p:tgtEl>
                                        <p:attrNameLst>
                                          <p:attrName>ppt_h</p:attrName>
                                        </p:attrNameLst>
                                      </p:cBhvr>
                                      <p:tavLst>
                                        <p:tav tm="0">
                                          <p:val>
                                            <p:strVal val="(6*min(max(#ppt_w*#ppt_h,.3),1)-7.4)/-.7*#ppt_h"/>
                                          </p:val>
                                        </p:tav>
                                        <p:tav tm="100000">
                                          <p:val>
                                            <p:strVal val="#ppt_h"/>
                                          </p:val>
                                        </p:tav>
                                      </p:tavLst>
                                    </p:anim>
                                    <p:anim calcmode="lin" valueType="num">
                                      <p:cBhvr>
                                        <p:cTn id="9" dur="500" fill="hold"/>
                                        <p:tgtEl>
                                          <p:spTgt spid="1555497"/>
                                        </p:tgtEl>
                                        <p:attrNameLst>
                                          <p:attrName>ppt_x</p:attrName>
                                        </p:attrNameLst>
                                      </p:cBhvr>
                                      <p:tavLst>
                                        <p:tav tm="0">
                                          <p:val>
                                            <p:fltVal val="0.5"/>
                                          </p:val>
                                        </p:tav>
                                        <p:tav tm="100000">
                                          <p:val>
                                            <p:strVal val="#ppt_x"/>
                                          </p:val>
                                        </p:tav>
                                      </p:tavLst>
                                    </p:anim>
                                    <p:anim calcmode="lin" valueType="num">
                                      <p:cBhvr>
                                        <p:cTn id="10" dur="500" fill="hold"/>
                                        <p:tgtEl>
                                          <p:spTgt spid="1555497"/>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55553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5553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36" fill="hold" grpId="0" nodeType="clickEffect">
                                  <p:stCondLst>
                                    <p:cond delay="0"/>
                                  </p:stCondLst>
                                  <p:childTnLst>
                                    <p:set>
                                      <p:cBhvr>
                                        <p:cTn id="21" dur="1" fill="hold">
                                          <p:stCondLst>
                                            <p:cond delay="0"/>
                                          </p:stCondLst>
                                        </p:cTn>
                                        <p:tgtEl>
                                          <p:spTgt spid="1555514"/>
                                        </p:tgtEl>
                                        <p:attrNameLst>
                                          <p:attrName>style.visibility</p:attrName>
                                        </p:attrNameLst>
                                      </p:cBhvr>
                                      <p:to>
                                        <p:strVal val="visible"/>
                                      </p:to>
                                    </p:set>
                                    <p:anim calcmode="lin" valueType="num">
                                      <p:cBhvr>
                                        <p:cTn id="22" dur="500" fill="hold"/>
                                        <p:tgtEl>
                                          <p:spTgt spid="1555514"/>
                                        </p:tgtEl>
                                        <p:attrNameLst>
                                          <p:attrName>ppt_w</p:attrName>
                                        </p:attrNameLst>
                                      </p:cBhvr>
                                      <p:tavLst>
                                        <p:tav tm="0">
                                          <p:val>
                                            <p:strVal val="(6*min(max(#ppt_w*#ppt_h,.3),1)-7.4)/-.7*#ppt_w"/>
                                          </p:val>
                                        </p:tav>
                                        <p:tav tm="100000">
                                          <p:val>
                                            <p:strVal val="#ppt_w"/>
                                          </p:val>
                                        </p:tav>
                                      </p:tavLst>
                                    </p:anim>
                                    <p:anim calcmode="lin" valueType="num">
                                      <p:cBhvr>
                                        <p:cTn id="23" dur="500" fill="hold"/>
                                        <p:tgtEl>
                                          <p:spTgt spid="1555514"/>
                                        </p:tgtEl>
                                        <p:attrNameLst>
                                          <p:attrName>ppt_h</p:attrName>
                                        </p:attrNameLst>
                                      </p:cBhvr>
                                      <p:tavLst>
                                        <p:tav tm="0">
                                          <p:val>
                                            <p:strVal val="(6*min(max(#ppt_w*#ppt_h,.3),1)-7.4)/-.7*#ppt_h"/>
                                          </p:val>
                                        </p:tav>
                                        <p:tav tm="100000">
                                          <p:val>
                                            <p:strVal val="#ppt_h"/>
                                          </p:val>
                                        </p:tav>
                                      </p:tavLst>
                                    </p:anim>
                                    <p:anim calcmode="lin" valueType="num">
                                      <p:cBhvr>
                                        <p:cTn id="24" dur="500" fill="hold"/>
                                        <p:tgtEl>
                                          <p:spTgt spid="1555514"/>
                                        </p:tgtEl>
                                        <p:attrNameLst>
                                          <p:attrName>ppt_x</p:attrName>
                                        </p:attrNameLst>
                                      </p:cBhvr>
                                      <p:tavLst>
                                        <p:tav tm="0">
                                          <p:val>
                                            <p:fltVal val="0.5"/>
                                          </p:val>
                                        </p:tav>
                                        <p:tav tm="100000">
                                          <p:val>
                                            <p:strVal val="#ppt_x"/>
                                          </p:val>
                                        </p:tav>
                                      </p:tavLst>
                                    </p:anim>
                                    <p:anim calcmode="lin" valueType="num">
                                      <p:cBhvr>
                                        <p:cTn id="25" dur="500" fill="hold"/>
                                        <p:tgtEl>
                                          <p:spTgt spid="1555514"/>
                                        </p:tgtEl>
                                        <p:attrNameLst>
                                          <p:attrName>ppt_y</p:attrName>
                                        </p:attrNameLst>
                                      </p:cBhvr>
                                      <p:tavLst>
                                        <p:tav tm="0">
                                          <p:val>
                                            <p:strVal val="1+(6*min(max(#ppt_w*#ppt_h,.3),1)-7.4)/-.7*#ppt_h/2"/>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155553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5553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55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97" grpId="0" animBg="1"/>
      <p:bldP spid="1555514" grpId="0" animBg="1"/>
      <p:bldP spid="1555532" grpId="0"/>
      <p:bldP spid="1555533" grpId="0"/>
      <p:bldP spid="1555536" grpId="0" animBg="1"/>
      <p:bldP spid="1555537" grpId="0" animBg="1"/>
      <p:bldP spid="155553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1828800" y="457200"/>
            <a:ext cx="7097713" cy="1143000"/>
          </a:xfrm>
        </p:spPr>
        <p:txBody>
          <a:bodyPr/>
          <a:lstStyle/>
          <a:p>
            <a:pPr eaLnBrk="1" hangingPunct="1"/>
            <a:r>
              <a:rPr lang="en-US" sz="4000" smtClean="0">
                <a:ea typeface="ＭＳ Ｐゴシック" pitchFamily="34" charset="-128"/>
              </a:rPr>
              <a:t>Effects of False Teachings</a:t>
            </a:r>
          </a:p>
        </p:txBody>
      </p:sp>
      <p:sp>
        <p:nvSpPr>
          <p:cNvPr id="290819" name="Rectangle 3"/>
          <p:cNvSpPr>
            <a:spLocks noGrp="1" noChangeArrowheads="1"/>
          </p:cNvSpPr>
          <p:nvPr>
            <p:ph type="body" idx="1"/>
          </p:nvPr>
        </p:nvSpPr>
        <p:spPr/>
        <p:txBody>
          <a:bodyPr/>
          <a:lstStyle/>
          <a:p>
            <a:pPr algn="just" eaLnBrk="1" hangingPunct="1">
              <a:lnSpc>
                <a:spcPct val="90000"/>
              </a:lnSpc>
              <a:buFont typeface="Wingdings 2" pitchFamily="18" charset="2"/>
              <a:buChar char="Ò"/>
            </a:pPr>
            <a:r>
              <a:rPr lang="en-US" smtClean="0">
                <a:ea typeface="ＭＳ Ｐゴシック" pitchFamily="34" charset="-128"/>
                <a:cs typeface="Arial" pitchFamily="34" charset="0"/>
              </a:rPr>
              <a:t>Promote </a:t>
            </a:r>
            <a:r>
              <a:rPr lang="en-US" b="1" smtClean="0">
                <a:solidFill>
                  <a:srgbClr val="3E2DF9"/>
                </a:solidFill>
                <a:ea typeface="ＭＳ Ｐゴシック" pitchFamily="34" charset="-128"/>
                <a:cs typeface="Arial" pitchFamily="34" charset="0"/>
              </a:rPr>
              <a:t>controversies</a:t>
            </a:r>
            <a:r>
              <a:rPr lang="en-US" smtClean="0">
                <a:ea typeface="ＭＳ Ｐゴシック" pitchFamily="34" charset="-128"/>
                <a:cs typeface="Arial" pitchFamily="34" charset="0"/>
              </a:rPr>
              <a:t> and </a:t>
            </a:r>
            <a:r>
              <a:rPr lang="en-US" b="1" smtClean="0">
                <a:solidFill>
                  <a:srgbClr val="3E2DF9"/>
                </a:solidFill>
                <a:ea typeface="ＭＳ Ｐゴシック" pitchFamily="34" charset="-128"/>
                <a:cs typeface="Arial" pitchFamily="34" charset="0"/>
              </a:rPr>
              <a:t>fruitless discussions</a:t>
            </a:r>
            <a:r>
              <a:rPr lang="en-US" smtClean="0">
                <a:ea typeface="ＭＳ Ｐゴシック" pitchFamily="34" charset="-128"/>
                <a:cs typeface="Arial" pitchFamily="34" charset="0"/>
              </a:rPr>
              <a:t> rather than God</a:t>
            </a:r>
            <a:r>
              <a:rPr lang="fr-FR" smtClean="0">
                <a:ea typeface="ＭＳ Ｐゴシック" pitchFamily="34" charset="-128"/>
                <a:cs typeface="Arial" pitchFamily="34" charset="0"/>
              </a:rPr>
              <a:t>'</a:t>
            </a:r>
            <a:r>
              <a:rPr lang="en-US" smtClean="0">
                <a:ea typeface="ＭＳ Ｐゴシック" pitchFamily="34" charset="-128"/>
                <a:cs typeface="Arial" pitchFamily="34" charset="0"/>
              </a:rPr>
              <a:t>s work (1:4-6)</a:t>
            </a:r>
            <a:endParaRPr lang="en-GB" smtClean="0">
              <a:ea typeface="ＭＳ Ｐゴシック" pitchFamily="34" charset="-128"/>
              <a:cs typeface="Times New Roman" pitchFamily="18" charset="0"/>
            </a:endParaRPr>
          </a:p>
          <a:p>
            <a:pPr algn="just" eaLnBrk="1" hangingPunct="1">
              <a:lnSpc>
                <a:spcPct val="90000"/>
              </a:lnSpc>
              <a:buFont typeface="Wingdings 2" pitchFamily="18" charset="2"/>
              <a:buChar char="Ò"/>
            </a:pPr>
            <a:r>
              <a:rPr lang="en-US" smtClean="0">
                <a:ea typeface="ＭＳ Ｐゴシック" pitchFamily="34" charset="-128"/>
                <a:cs typeface="Arial" pitchFamily="34" charset="0"/>
              </a:rPr>
              <a:t>Result in </a:t>
            </a:r>
            <a:r>
              <a:rPr lang="en-US" b="1" smtClean="0">
                <a:solidFill>
                  <a:srgbClr val="3E2DF9"/>
                </a:solidFill>
                <a:ea typeface="ＭＳ Ｐゴシック" pitchFamily="34" charset="-128"/>
                <a:cs typeface="Arial" pitchFamily="34" charset="0"/>
              </a:rPr>
              <a:t>envy, strife, malicious talk, evil suspicions and constant friction</a:t>
            </a:r>
            <a:r>
              <a:rPr lang="en-US" smtClean="0">
                <a:ea typeface="ＭＳ Ｐゴシック" pitchFamily="34" charset="-128"/>
                <a:cs typeface="Arial" pitchFamily="34" charset="0"/>
              </a:rPr>
              <a:t> (6: 4,5)</a:t>
            </a:r>
            <a:endParaRPr lang="en-GB" smtClean="0">
              <a:ea typeface="ＭＳ Ｐゴシック" pitchFamily="34" charset="-128"/>
              <a:cs typeface="Times New Roman" pitchFamily="18" charset="0"/>
            </a:endParaRPr>
          </a:p>
          <a:p>
            <a:pPr algn="just" eaLnBrk="1" hangingPunct="1">
              <a:lnSpc>
                <a:spcPct val="90000"/>
              </a:lnSpc>
              <a:buFont typeface="Wingdings 2" pitchFamily="18" charset="2"/>
              <a:buChar char="Ò"/>
            </a:pPr>
            <a:r>
              <a:rPr lang="en-US" smtClean="0">
                <a:ea typeface="ＭＳ Ｐゴシック" pitchFamily="34" charset="-128"/>
                <a:cs typeface="Arial" pitchFamily="34" charset="0"/>
              </a:rPr>
              <a:t>People </a:t>
            </a:r>
            <a:r>
              <a:rPr lang="en-US" b="1" smtClean="0">
                <a:solidFill>
                  <a:srgbClr val="3E2DF9"/>
                </a:solidFill>
                <a:ea typeface="ＭＳ Ｐゴシック" pitchFamily="34" charset="-128"/>
                <a:cs typeface="Arial" pitchFamily="34" charset="0"/>
              </a:rPr>
              <a:t>wander away</a:t>
            </a:r>
            <a:r>
              <a:rPr lang="en-US" smtClean="0">
                <a:ea typeface="ＭＳ Ｐゴシック" pitchFamily="34" charset="-128"/>
                <a:cs typeface="Arial" pitchFamily="34" charset="0"/>
              </a:rPr>
              <a:t> from the faith (6:21)</a:t>
            </a:r>
            <a:endParaRPr lang="en-US" smtClean="0">
              <a:ea typeface="ＭＳ Ｐゴシック" pitchFamily="34" charset="-128"/>
            </a:endParaRPr>
          </a:p>
        </p:txBody>
      </p:sp>
      <p:pic>
        <p:nvPicPr>
          <p:cNvPr id="290820" name="Picture 4" descr="BD05369_"/>
          <p:cNvPicPr>
            <a:picLocks noChangeAspect="1" noChangeArrowheads="1"/>
          </p:cNvPicPr>
          <p:nvPr/>
        </p:nvPicPr>
        <p:blipFill>
          <a:blip r:embed="rId2" cstate="print"/>
          <a:srcRect/>
          <a:stretch>
            <a:fillRect/>
          </a:stretch>
        </p:blipFill>
        <p:spPr bwMode="auto">
          <a:xfrm>
            <a:off x="3352800" y="5159375"/>
            <a:ext cx="1900238" cy="169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1219200" y="609600"/>
            <a:ext cx="8382000" cy="1143000"/>
          </a:xfrm>
        </p:spPr>
        <p:txBody>
          <a:bodyPr/>
          <a:lstStyle/>
          <a:p>
            <a:pPr eaLnBrk="1" hangingPunct="1"/>
            <a:r>
              <a:rPr lang="en-US" sz="2800" b="1" smtClean="0">
                <a:ea typeface="ＭＳ Ｐゴシック" pitchFamily="34" charset="-128"/>
              </a:rPr>
              <a:t>Response to False Teachers and Teachings</a:t>
            </a:r>
            <a:endParaRPr lang="en-US" sz="3200" b="1" smtClean="0">
              <a:ea typeface="ＭＳ Ｐゴシック" pitchFamily="34" charset="-128"/>
            </a:endParaRPr>
          </a:p>
        </p:txBody>
      </p:sp>
      <p:sp>
        <p:nvSpPr>
          <p:cNvPr id="291843" name="Rectangle 3"/>
          <p:cNvSpPr>
            <a:spLocks noGrp="1" noChangeArrowheads="1"/>
          </p:cNvSpPr>
          <p:nvPr>
            <p:ph type="body" idx="1"/>
          </p:nvPr>
        </p:nvSpPr>
        <p:spPr>
          <a:xfrm>
            <a:off x="685800" y="1981200"/>
            <a:ext cx="8077200" cy="4114800"/>
          </a:xfrm>
        </p:spPr>
        <p:txBody>
          <a:bodyPr/>
          <a:lstStyle/>
          <a:p>
            <a:pPr eaLnBrk="1" hangingPunct="1">
              <a:buFont typeface="Wingdings 3" pitchFamily="18" charset="2"/>
              <a:buChar char="â"/>
            </a:pPr>
            <a:r>
              <a:rPr lang="en-US" b="1" i="1" smtClean="0">
                <a:solidFill>
                  <a:srgbClr val="3E2DF9"/>
                </a:solidFill>
                <a:ea typeface="ＭＳ Ｐゴシック" pitchFamily="34" charset="-128"/>
                <a:cs typeface="Arial" pitchFamily="34" charset="0"/>
              </a:rPr>
              <a:t>Discipline</a:t>
            </a:r>
            <a:r>
              <a:rPr lang="en-US" b="1" smtClean="0">
                <a:solidFill>
                  <a:srgbClr val="3E2DF9"/>
                </a:solidFill>
                <a:ea typeface="ＭＳ Ｐゴシック" pitchFamily="34" charset="-128"/>
                <a:cs typeface="Arial" pitchFamily="34" charset="0"/>
              </a:rPr>
              <a:t>:</a:t>
            </a:r>
            <a:r>
              <a:rPr lang="en-US" smtClean="0">
                <a:ea typeface="ＭＳ Ｐゴシック" pitchFamily="34" charset="-128"/>
                <a:cs typeface="Arial" pitchFamily="34" charset="0"/>
              </a:rPr>
              <a:t> Deliver the false teachers </a:t>
            </a:r>
            <a:r>
              <a:rPr lang="en-US" smtClean="0">
                <a:solidFill>
                  <a:srgbClr val="3E2DF9"/>
                </a:solidFill>
                <a:ea typeface="ＭＳ Ｐゴシック" pitchFamily="34" charset="-128"/>
                <a:cs typeface="Arial" pitchFamily="34" charset="0"/>
              </a:rPr>
              <a:t>over to Satan</a:t>
            </a:r>
            <a:r>
              <a:rPr lang="en-US" b="1" smtClean="0">
                <a:ea typeface="ＭＳ Ｐゴシック" pitchFamily="34" charset="-128"/>
                <a:cs typeface="Arial" pitchFamily="34" charset="0"/>
              </a:rPr>
              <a:t> </a:t>
            </a:r>
            <a:r>
              <a:rPr lang="en-US" smtClean="0">
                <a:ea typeface="ＭＳ Ｐゴシック" pitchFamily="34" charset="-128"/>
                <a:cs typeface="Arial" pitchFamily="34" charset="0"/>
              </a:rPr>
              <a:t>"to be taught not to blaspheme" (1:20)</a:t>
            </a:r>
            <a:endParaRPr lang="en-GB" smtClean="0">
              <a:ea typeface="ＭＳ Ｐゴシック" pitchFamily="34" charset="-128"/>
              <a:cs typeface="Times New Roman" pitchFamily="18" charset="0"/>
            </a:endParaRPr>
          </a:p>
          <a:p>
            <a:pPr eaLnBrk="1" hangingPunct="1">
              <a:buFont typeface="Wingdings 3" pitchFamily="18" charset="2"/>
              <a:buChar char="â"/>
            </a:pPr>
            <a:r>
              <a:rPr lang="en-US" b="1" i="1" smtClean="0">
                <a:solidFill>
                  <a:srgbClr val="3E2DF9"/>
                </a:solidFill>
                <a:ea typeface="ＭＳ Ｐゴシック" pitchFamily="34" charset="-128"/>
                <a:cs typeface="Arial" pitchFamily="34" charset="0"/>
              </a:rPr>
              <a:t>Constructive teaching</a:t>
            </a:r>
            <a:r>
              <a:rPr lang="en-US" b="1" smtClean="0">
                <a:solidFill>
                  <a:srgbClr val="3E2DF9"/>
                </a:solidFill>
                <a:ea typeface="ＭＳ Ｐゴシック" pitchFamily="34" charset="-128"/>
                <a:cs typeface="Arial" pitchFamily="34" charset="0"/>
              </a:rPr>
              <a:t>:</a:t>
            </a:r>
            <a:r>
              <a:rPr lang="en-US" smtClean="0">
                <a:ea typeface="ＭＳ Ｐゴシック" pitchFamily="34" charset="-128"/>
                <a:cs typeface="Arial" pitchFamily="34" charset="0"/>
              </a:rPr>
              <a:t> Combat false asceticism by teaching that </a:t>
            </a:r>
            <a:r>
              <a:rPr lang="en-US" smtClean="0">
                <a:solidFill>
                  <a:srgbClr val="3E2DF9"/>
                </a:solidFill>
                <a:ea typeface="ＭＳ Ｐゴシック" pitchFamily="34" charset="-128"/>
                <a:cs typeface="Arial" pitchFamily="34" charset="0"/>
              </a:rPr>
              <a:t>everything God created is good</a:t>
            </a:r>
            <a:r>
              <a:rPr lang="en-US" smtClean="0">
                <a:ea typeface="ＭＳ Ｐゴシック" pitchFamily="34" charset="-128"/>
                <a:cs typeface="Arial" pitchFamily="34" charset="0"/>
              </a:rPr>
              <a:t>, and so should be received with thanksgiving (4:4-6)</a:t>
            </a: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1600200" y="457200"/>
            <a:ext cx="7772400" cy="1143000"/>
          </a:xfrm>
        </p:spPr>
        <p:txBody>
          <a:bodyPr/>
          <a:lstStyle/>
          <a:p>
            <a:pPr eaLnBrk="1" hangingPunct="1"/>
            <a:r>
              <a:rPr lang="en-US" sz="2800" b="1" smtClean="0">
                <a:ea typeface="ＭＳ Ｐゴシック" pitchFamily="34" charset="-128"/>
              </a:rPr>
              <a:t>Response to False Teachers and Teachings</a:t>
            </a:r>
            <a:endParaRPr lang="en-US" sz="3200" b="1" smtClean="0">
              <a:ea typeface="ＭＳ Ｐゴシック" pitchFamily="34" charset="-128"/>
            </a:endParaRPr>
          </a:p>
        </p:txBody>
      </p:sp>
      <p:sp>
        <p:nvSpPr>
          <p:cNvPr id="292867" name="Rectangle 3"/>
          <p:cNvSpPr>
            <a:spLocks noGrp="1" noChangeArrowheads="1"/>
          </p:cNvSpPr>
          <p:nvPr>
            <p:ph type="body" idx="1"/>
          </p:nvPr>
        </p:nvSpPr>
        <p:spPr>
          <a:xfrm>
            <a:off x="685800" y="1981200"/>
            <a:ext cx="8229600" cy="4114800"/>
          </a:xfrm>
        </p:spPr>
        <p:txBody>
          <a:bodyPr/>
          <a:lstStyle/>
          <a:p>
            <a:pPr eaLnBrk="1" hangingPunct="1">
              <a:buFont typeface="Wingdings 3" pitchFamily="18" charset="2"/>
              <a:buChar char="â"/>
            </a:pPr>
            <a:r>
              <a:rPr lang="en-US" sz="3000" b="1" i="1" smtClean="0">
                <a:solidFill>
                  <a:srgbClr val="3E2DF9"/>
                </a:solidFill>
                <a:ea typeface="ＭＳ Ｐゴシック" pitchFamily="34" charset="-128"/>
                <a:cs typeface="Arial" pitchFamily="34" charset="0"/>
              </a:rPr>
              <a:t>Godly living</a:t>
            </a:r>
            <a:r>
              <a:rPr lang="en-US" sz="3000" b="1" smtClean="0">
                <a:solidFill>
                  <a:srgbClr val="3E2DF9"/>
                </a:solidFill>
                <a:ea typeface="ＭＳ Ｐゴシック" pitchFamily="34" charset="-128"/>
                <a:cs typeface="Arial" pitchFamily="34" charset="0"/>
              </a:rPr>
              <a:t>:</a:t>
            </a:r>
            <a:r>
              <a:rPr lang="en-US" sz="3000" smtClean="0">
                <a:ea typeface="ＭＳ Ｐゴシック" pitchFamily="34" charset="-128"/>
                <a:cs typeface="Arial" pitchFamily="34" charset="0"/>
              </a:rPr>
              <a:t> Train yourself to be </a:t>
            </a:r>
            <a:r>
              <a:rPr lang="en-US" sz="3000" smtClean="0">
                <a:solidFill>
                  <a:srgbClr val="3E2DF9"/>
                </a:solidFill>
                <a:ea typeface="ＭＳ Ｐゴシック" pitchFamily="34" charset="-128"/>
                <a:cs typeface="Arial" pitchFamily="34" charset="0"/>
              </a:rPr>
              <a:t>godly</a:t>
            </a:r>
            <a:r>
              <a:rPr lang="en-US" sz="3000" smtClean="0">
                <a:ea typeface="ＭＳ Ｐゴシック" pitchFamily="34" charset="-128"/>
                <a:cs typeface="Arial" pitchFamily="34" charset="0"/>
              </a:rPr>
              <a:t> (4:7)</a:t>
            </a:r>
          </a:p>
          <a:p>
            <a:pPr eaLnBrk="1" hangingPunct="1">
              <a:buFont typeface="Wingdings 3" pitchFamily="18" charset="2"/>
              <a:buChar char="â"/>
            </a:pPr>
            <a:endParaRPr lang="en-GB" sz="3000" smtClean="0">
              <a:ea typeface="ＭＳ Ｐゴシック" pitchFamily="34" charset="-128"/>
              <a:cs typeface="Times New Roman" pitchFamily="18" charset="0"/>
            </a:endParaRPr>
          </a:p>
          <a:p>
            <a:pPr eaLnBrk="1" hangingPunct="1">
              <a:buFont typeface="Wingdings 3" pitchFamily="18" charset="2"/>
              <a:buChar char="â"/>
            </a:pPr>
            <a:endParaRPr lang="en-GB" sz="3000" smtClean="0">
              <a:ea typeface="ＭＳ Ｐゴシック" pitchFamily="34" charset="-128"/>
              <a:cs typeface="Times New Roman" pitchFamily="18" charset="0"/>
            </a:endParaRPr>
          </a:p>
          <a:p>
            <a:pPr eaLnBrk="1" hangingPunct="1">
              <a:buFont typeface="Wingdings 3" pitchFamily="18" charset="2"/>
              <a:buChar char="â"/>
            </a:pPr>
            <a:endParaRPr lang="en-GB" sz="3000" smtClean="0">
              <a:ea typeface="ＭＳ Ｐゴシック" pitchFamily="34" charset="-128"/>
              <a:cs typeface="Times New Roman" pitchFamily="18" charset="0"/>
            </a:endParaRPr>
          </a:p>
          <a:p>
            <a:pPr eaLnBrk="1" hangingPunct="1">
              <a:buFont typeface="Wingdings 3" pitchFamily="18" charset="2"/>
              <a:buChar char="â"/>
            </a:pPr>
            <a:r>
              <a:rPr lang="en-US" sz="3000" b="1" i="1" smtClean="0">
                <a:solidFill>
                  <a:srgbClr val="3E2DF9"/>
                </a:solidFill>
                <a:ea typeface="ＭＳ Ｐゴシック" pitchFamily="34" charset="-128"/>
                <a:cs typeface="Arial" pitchFamily="34" charset="0"/>
              </a:rPr>
              <a:t>Faithful Work</a:t>
            </a:r>
            <a:r>
              <a:rPr lang="en-US" sz="3000" smtClean="0">
                <a:solidFill>
                  <a:srgbClr val="3E2DF9"/>
                </a:solidFill>
                <a:ea typeface="ＭＳ Ｐゴシック" pitchFamily="34" charset="-128"/>
                <a:cs typeface="Arial" pitchFamily="34" charset="0"/>
              </a:rPr>
              <a:t>: Turn away</a:t>
            </a:r>
            <a:r>
              <a:rPr lang="en-US" sz="3000" smtClean="0">
                <a:ea typeface="ＭＳ Ｐゴシック" pitchFamily="34" charset="-128"/>
                <a:cs typeface="Arial" pitchFamily="34" charset="0"/>
              </a:rPr>
              <a:t> from godless chatter and pointless controversies (6:20) and </a:t>
            </a:r>
            <a:r>
              <a:rPr lang="en-US" sz="3000" smtClean="0">
                <a:solidFill>
                  <a:srgbClr val="3E2DF9"/>
                </a:solidFill>
                <a:ea typeface="ＭＳ Ｐゴシック" pitchFamily="34" charset="-128"/>
                <a:cs typeface="Arial" pitchFamily="34" charset="0"/>
              </a:rPr>
              <a:t>further</a:t>
            </a:r>
            <a:r>
              <a:rPr lang="en-US" sz="3000" i="1" smtClean="0">
                <a:solidFill>
                  <a:srgbClr val="3E2DF9"/>
                </a:solidFill>
                <a:ea typeface="ＭＳ Ｐゴシック" pitchFamily="34" charset="-128"/>
                <a:cs typeface="Arial" pitchFamily="34" charset="0"/>
              </a:rPr>
              <a:t> </a:t>
            </a:r>
            <a:r>
              <a:rPr lang="en-US" sz="3000" smtClean="0">
                <a:solidFill>
                  <a:srgbClr val="3E2DF9"/>
                </a:solidFill>
                <a:ea typeface="ＭＳ Ｐゴシック" pitchFamily="34" charset="-128"/>
                <a:cs typeface="Arial" pitchFamily="34" charset="0"/>
              </a:rPr>
              <a:t>the work of God</a:t>
            </a:r>
            <a:r>
              <a:rPr lang="en-US" sz="3000" smtClean="0">
                <a:solidFill>
                  <a:schemeClr val="hlink"/>
                </a:solidFill>
                <a:ea typeface="ＭＳ Ｐゴシック" pitchFamily="34" charset="-128"/>
                <a:cs typeface="Arial" pitchFamily="34" charset="0"/>
              </a:rPr>
              <a:t> </a:t>
            </a:r>
            <a:r>
              <a:rPr lang="en-US" sz="3000" smtClean="0">
                <a:ea typeface="ＭＳ Ｐゴシック" pitchFamily="34" charset="-128"/>
                <a:cs typeface="Arial" pitchFamily="34" charset="0"/>
              </a:rPr>
              <a:t>(1:4, 5)</a:t>
            </a:r>
          </a:p>
        </p:txBody>
      </p:sp>
      <p:pic>
        <p:nvPicPr>
          <p:cNvPr id="292868" name="Picture 4" descr="BD06530_"/>
          <p:cNvPicPr>
            <a:picLocks noChangeAspect="1" noChangeArrowheads="1"/>
          </p:cNvPicPr>
          <p:nvPr/>
        </p:nvPicPr>
        <p:blipFill>
          <a:blip r:embed="rId2" cstate="print"/>
          <a:srcRect/>
          <a:stretch>
            <a:fillRect/>
          </a:stretch>
        </p:blipFill>
        <p:spPr bwMode="auto">
          <a:xfrm>
            <a:off x="3810000" y="2514600"/>
            <a:ext cx="1581150"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r>
              <a:rPr lang="en-US" sz="5000" b="1" smtClean="0">
                <a:ea typeface="ＭＳ Ｐゴシック" pitchFamily="34" charset="-128"/>
              </a:rPr>
              <a:t>$$ Money $$</a:t>
            </a:r>
          </a:p>
        </p:txBody>
      </p:sp>
      <p:sp>
        <p:nvSpPr>
          <p:cNvPr id="293891" name="Rectangle 3"/>
          <p:cNvSpPr>
            <a:spLocks noGrp="1" noChangeArrowheads="1"/>
          </p:cNvSpPr>
          <p:nvPr>
            <p:ph type="body" idx="1"/>
          </p:nvPr>
        </p:nvSpPr>
        <p:spPr/>
        <p:txBody>
          <a:bodyPr/>
          <a:lstStyle/>
          <a:p>
            <a:pPr eaLnBrk="1" hangingPunct="1"/>
            <a:r>
              <a:rPr lang="en-US" smtClean="0">
                <a:ea typeface="ＭＳ Ｐゴシック" pitchFamily="34" charset="-128"/>
                <a:cs typeface="Arial" pitchFamily="34" charset="0"/>
              </a:rPr>
              <a:t>One of the </a:t>
            </a:r>
            <a:r>
              <a:rPr lang="en-US" smtClean="0">
                <a:solidFill>
                  <a:schemeClr val="tx2"/>
                </a:solidFill>
                <a:ea typeface="ＭＳ Ｐゴシック" pitchFamily="34" charset="-128"/>
                <a:cs typeface="Arial" pitchFamily="34" charset="0"/>
              </a:rPr>
              <a:t>false teachings:</a:t>
            </a:r>
            <a:r>
              <a:rPr lang="en-US" smtClean="0">
                <a:ea typeface="ＭＳ Ｐゴシック" pitchFamily="34" charset="-128"/>
                <a:cs typeface="Arial" pitchFamily="34" charset="0"/>
              </a:rPr>
              <a:t> </a:t>
            </a:r>
            <a:r>
              <a:rPr lang="ja-JP" altLang="en-US" smtClean="0">
                <a:ea typeface="ＭＳ Ｐゴシック" pitchFamily="34" charset="-128"/>
                <a:cs typeface="Arial" pitchFamily="34" charset="0"/>
              </a:rPr>
              <a:t>“</a:t>
            </a:r>
            <a:r>
              <a:rPr lang="en-US" altLang="ja-JP" smtClean="0">
                <a:ea typeface="ＭＳ Ｐゴシック" pitchFamily="34" charset="-128"/>
                <a:cs typeface="Arial" pitchFamily="34" charset="0"/>
              </a:rPr>
              <a:t>Men who have been robbed of the truth think that </a:t>
            </a:r>
            <a:r>
              <a:rPr lang="en-US" altLang="ja-JP" b="1" smtClean="0">
                <a:solidFill>
                  <a:srgbClr val="FF3300"/>
                </a:solidFill>
                <a:ea typeface="ＭＳ Ｐゴシック" pitchFamily="34" charset="-128"/>
                <a:cs typeface="Arial" pitchFamily="34" charset="0"/>
              </a:rPr>
              <a:t>godliness is a means to financial gain</a:t>
            </a:r>
            <a:r>
              <a:rPr lang="ja-JP" altLang="en-US" b="1" smtClean="0">
                <a:solidFill>
                  <a:schemeClr val="tx2"/>
                </a:solidFill>
                <a:ea typeface="ＭＳ Ｐゴシック" pitchFamily="34" charset="-128"/>
                <a:cs typeface="Arial" pitchFamily="34" charset="0"/>
              </a:rPr>
              <a:t>”</a:t>
            </a:r>
            <a:r>
              <a:rPr lang="en-US" altLang="ja-JP" smtClean="0">
                <a:ea typeface="ＭＳ Ｐゴシック" pitchFamily="34" charset="-128"/>
                <a:cs typeface="Arial" pitchFamily="34" charset="0"/>
              </a:rPr>
              <a:t> (6:5)</a:t>
            </a:r>
          </a:p>
          <a:p>
            <a:pPr eaLnBrk="1" hangingPunct="1"/>
            <a:r>
              <a:rPr lang="en-US" smtClean="0">
                <a:ea typeface="ＭＳ Ｐゴシック" pitchFamily="34" charset="-128"/>
                <a:cs typeface="Arial" pitchFamily="34" charset="0"/>
              </a:rPr>
              <a:t>They were </a:t>
            </a:r>
            <a:r>
              <a:rPr lang="en-US" b="1" smtClean="0">
                <a:solidFill>
                  <a:srgbClr val="FF3300"/>
                </a:solidFill>
                <a:ea typeface="ＭＳ Ｐゴシック" pitchFamily="34" charset="-128"/>
                <a:cs typeface="Arial" pitchFamily="34" charset="0"/>
              </a:rPr>
              <a:t>exploiting</a:t>
            </a:r>
            <a:r>
              <a:rPr lang="en-US" smtClean="0">
                <a:ea typeface="ＭＳ Ｐゴシック" pitchFamily="34" charset="-128"/>
                <a:cs typeface="Arial" pitchFamily="34" charset="0"/>
              </a:rPr>
              <a:t> the church</a:t>
            </a:r>
          </a:p>
          <a:p>
            <a:pPr eaLnBrk="1" hangingPunct="1">
              <a:buFontTx/>
              <a:buNone/>
            </a:pPr>
            <a:endParaRPr lang="en-US" smtClean="0">
              <a:ea typeface="ＭＳ Ｐゴシック" pitchFamily="34" charset="-128"/>
              <a:cs typeface="Arial" pitchFamily="34" charset="0"/>
            </a:endParaRPr>
          </a:p>
        </p:txBody>
      </p:sp>
      <p:pic>
        <p:nvPicPr>
          <p:cNvPr id="293892" name="Picture 4" descr="BS02057_"/>
          <p:cNvPicPr>
            <a:picLocks noChangeAspect="1" noChangeArrowheads="1"/>
          </p:cNvPicPr>
          <p:nvPr/>
        </p:nvPicPr>
        <p:blipFill>
          <a:blip r:embed="rId2" cstate="print"/>
          <a:srcRect/>
          <a:stretch>
            <a:fillRect/>
          </a:stretch>
        </p:blipFill>
        <p:spPr bwMode="auto">
          <a:xfrm>
            <a:off x="7086600" y="4114800"/>
            <a:ext cx="1762125" cy="239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1676400" y="457200"/>
            <a:ext cx="7772400" cy="1143000"/>
          </a:xfrm>
        </p:spPr>
        <p:txBody>
          <a:bodyPr/>
          <a:lstStyle/>
          <a:p>
            <a:pPr eaLnBrk="1" hangingPunct="1"/>
            <a:r>
              <a:rPr lang="en-US" b="1" smtClean="0">
                <a:ea typeface="ＭＳ Ｐゴシック" pitchFamily="34" charset="-128"/>
              </a:rPr>
              <a:t>Godliness with Contentment</a:t>
            </a:r>
          </a:p>
        </p:txBody>
      </p:sp>
      <p:sp>
        <p:nvSpPr>
          <p:cNvPr id="294915" name="Rectangle 3"/>
          <p:cNvSpPr>
            <a:spLocks noGrp="1" noChangeArrowheads="1"/>
          </p:cNvSpPr>
          <p:nvPr>
            <p:ph type="body" idx="1"/>
          </p:nvPr>
        </p:nvSpPr>
        <p:spPr>
          <a:xfrm>
            <a:off x="838200" y="1981200"/>
            <a:ext cx="7772400" cy="4114800"/>
          </a:xfrm>
        </p:spPr>
        <p:txBody>
          <a:bodyPr/>
          <a:lstStyle/>
          <a:p>
            <a:pPr eaLnBrk="1" hangingPunct="1"/>
            <a:r>
              <a:rPr lang="en-US" smtClean="0">
                <a:ea typeface="ＭＳ Ｐゴシック" pitchFamily="34" charset="-128"/>
                <a:cs typeface="Arial" pitchFamily="34" charset="0"/>
              </a:rPr>
              <a:t>False teachers are </a:t>
            </a:r>
            <a:r>
              <a:rPr lang="en-US" b="1" smtClean="0">
                <a:solidFill>
                  <a:srgbClr val="FF3300"/>
                </a:solidFill>
                <a:ea typeface="ＭＳ Ｐゴシック" pitchFamily="34" charset="-128"/>
                <a:cs typeface="Arial" pitchFamily="34" charset="0"/>
              </a:rPr>
              <a:t>warned</a:t>
            </a:r>
            <a:r>
              <a:rPr lang="en-US" smtClean="0">
                <a:ea typeface="ＭＳ Ｐゴシック" pitchFamily="34" charset="-128"/>
                <a:cs typeface="Arial" pitchFamily="34" charset="0"/>
              </a:rPr>
              <a:t> who use godliness as a means to financial gain (6:5).</a:t>
            </a:r>
          </a:p>
          <a:p>
            <a:pPr lvl="1" eaLnBrk="1" hangingPunct="1"/>
            <a:r>
              <a:rPr lang="en-US" smtClean="0">
                <a:ea typeface="ＭＳ Ｐゴシック" pitchFamily="34" charset="-128"/>
                <a:cs typeface="Arial" pitchFamily="34" charset="0"/>
              </a:rPr>
              <a:t>The love of money is the </a:t>
            </a:r>
            <a:r>
              <a:rPr lang="en-US" b="1" smtClean="0">
                <a:solidFill>
                  <a:srgbClr val="FF3300"/>
                </a:solidFill>
                <a:ea typeface="ＭＳ Ｐゴシック" pitchFamily="34" charset="-128"/>
                <a:cs typeface="Arial" pitchFamily="34" charset="0"/>
              </a:rPr>
              <a:t>root of all kinds of evil</a:t>
            </a:r>
            <a:r>
              <a:rPr lang="en-US" smtClean="0">
                <a:ea typeface="ＭＳ Ｐゴシック" pitchFamily="34" charset="-128"/>
                <a:cs typeface="Arial" pitchFamily="34" charset="0"/>
              </a:rPr>
              <a:t> (6:10). </a:t>
            </a:r>
          </a:p>
          <a:p>
            <a:pPr lvl="1" eaLnBrk="1" hangingPunct="1"/>
            <a:r>
              <a:rPr lang="en-US" smtClean="0">
                <a:ea typeface="ＭＳ Ｐゴシック" pitchFamily="34" charset="-128"/>
                <a:cs typeface="Arial" pitchFamily="34" charset="0"/>
              </a:rPr>
              <a:t>People who want to get rich fall into </a:t>
            </a:r>
            <a:r>
              <a:rPr lang="en-US" b="1" smtClean="0">
                <a:solidFill>
                  <a:srgbClr val="FF3300"/>
                </a:solidFill>
                <a:ea typeface="ＭＳ Ｐゴシック" pitchFamily="34" charset="-128"/>
                <a:cs typeface="Arial" pitchFamily="34" charset="0"/>
              </a:rPr>
              <a:t>temptation</a:t>
            </a:r>
            <a:r>
              <a:rPr lang="en-US" smtClean="0">
                <a:ea typeface="ＭＳ Ｐゴシック" pitchFamily="34" charset="-128"/>
                <a:cs typeface="Arial" pitchFamily="34" charset="0"/>
              </a:rPr>
              <a:t> and a </a:t>
            </a:r>
            <a:r>
              <a:rPr lang="en-US" b="1" smtClean="0">
                <a:solidFill>
                  <a:srgbClr val="FF3300"/>
                </a:solidFill>
                <a:ea typeface="ＭＳ Ｐゴシック" pitchFamily="34" charset="-128"/>
                <a:cs typeface="Arial" pitchFamily="34" charset="0"/>
              </a:rPr>
              <a:t>trap</a:t>
            </a:r>
            <a:r>
              <a:rPr lang="en-US" smtClean="0">
                <a:ea typeface="ＭＳ Ｐゴシック" pitchFamily="34" charset="-128"/>
                <a:cs typeface="Arial" pitchFamily="34" charset="0"/>
              </a:rPr>
              <a:t> (6:9).</a:t>
            </a:r>
          </a:p>
          <a:p>
            <a:pPr eaLnBrk="1" hangingPunct="1"/>
            <a:endParaRPr lang="en-US" smtClean="0">
              <a:ea typeface="ＭＳ Ｐゴシック" pitchFamily="34" charset="-128"/>
              <a:cs typeface="Arial" pitchFamily="34" charset="0"/>
            </a:endParaRPr>
          </a:p>
        </p:txBody>
      </p:sp>
      <p:pic>
        <p:nvPicPr>
          <p:cNvPr id="294916" name="Picture 4" descr="PE02021_"/>
          <p:cNvPicPr>
            <a:picLocks noChangeAspect="1" noChangeArrowheads="1"/>
          </p:cNvPicPr>
          <p:nvPr/>
        </p:nvPicPr>
        <p:blipFill>
          <a:blip r:embed="rId2" cstate="print"/>
          <a:srcRect/>
          <a:stretch>
            <a:fillRect/>
          </a:stretch>
        </p:blipFill>
        <p:spPr bwMode="auto">
          <a:xfrm>
            <a:off x="6858000" y="4876800"/>
            <a:ext cx="2103438"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1524000" y="457200"/>
            <a:ext cx="7772400" cy="1143000"/>
          </a:xfrm>
        </p:spPr>
        <p:txBody>
          <a:bodyPr/>
          <a:lstStyle/>
          <a:p>
            <a:pPr eaLnBrk="1" hangingPunct="1"/>
            <a:r>
              <a:rPr lang="en-US" b="1" smtClean="0">
                <a:ea typeface="ＭＳ Ｐゴシック" pitchFamily="34" charset="-128"/>
              </a:rPr>
              <a:t>Godliness with Contentment</a:t>
            </a:r>
          </a:p>
        </p:txBody>
      </p:sp>
      <p:sp>
        <p:nvSpPr>
          <p:cNvPr id="295939" name="Rectangle 3"/>
          <p:cNvSpPr>
            <a:spLocks noGrp="1" noChangeArrowheads="1"/>
          </p:cNvSpPr>
          <p:nvPr>
            <p:ph type="body" idx="1"/>
          </p:nvPr>
        </p:nvSpPr>
        <p:spPr>
          <a:xfrm>
            <a:off x="685800" y="1981200"/>
            <a:ext cx="7391400" cy="4114800"/>
          </a:xfrm>
        </p:spPr>
        <p:txBody>
          <a:bodyPr/>
          <a:lstStyle/>
          <a:p>
            <a:pPr eaLnBrk="1" hangingPunct="1"/>
            <a:r>
              <a:rPr lang="en-US" smtClean="0">
                <a:ea typeface="ＭＳ Ｐゴシック" pitchFamily="34" charset="-128"/>
                <a:cs typeface="Arial" pitchFamily="34" charset="0"/>
              </a:rPr>
              <a:t>Job</a:t>
            </a:r>
            <a:r>
              <a:rPr lang="fr-FR" altLang="ja-JP" smtClean="0">
                <a:ea typeface="ＭＳ Ｐゴシック" pitchFamily="34" charset="-128"/>
                <a:cs typeface="Arial" pitchFamily="34" charset="0"/>
              </a:rPr>
              <a:t>'</a:t>
            </a:r>
            <a:r>
              <a:rPr lang="en-US" altLang="ja-JP" smtClean="0">
                <a:ea typeface="ＭＳ Ｐゴシック" pitchFamily="34" charset="-128"/>
                <a:cs typeface="Arial" pitchFamily="34" charset="0"/>
              </a:rPr>
              <a:t>s example (Job 1:21):</a:t>
            </a:r>
          </a:p>
          <a:p>
            <a:pPr eaLnBrk="1" hangingPunct="1">
              <a:buFontTx/>
              <a:buNone/>
            </a:pPr>
            <a:endParaRPr lang="en-US" smtClean="0">
              <a:ea typeface="ＭＳ Ｐゴシック" pitchFamily="34" charset="-128"/>
              <a:cs typeface="Arial" pitchFamily="34" charset="0"/>
            </a:endParaRPr>
          </a:p>
          <a:p>
            <a:pPr eaLnBrk="1" hangingPunct="1">
              <a:buFontTx/>
              <a:buNone/>
            </a:pPr>
            <a:r>
              <a:rPr lang="ja-JP" altLang="en-US" b="1" smtClean="0">
                <a:solidFill>
                  <a:srgbClr val="FF3300"/>
                </a:solidFill>
                <a:ea typeface="ＭＳ Ｐゴシック" pitchFamily="34" charset="-128"/>
                <a:cs typeface="Arial" pitchFamily="34" charset="0"/>
              </a:rPr>
              <a:t>“</a:t>
            </a:r>
            <a:r>
              <a:rPr lang="en-US" altLang="ja-JP" b="1" i="1" smtClean="0">
                <a:solidFill>
                  <a:srgbClr val="FF3300"/>
                </a:solidFill>
                <a:ea typeface="ＭＳ Ｐゴシック" pitchFamily="34" charset="-128"/>
                <a:cs typeface="Arial" pitchFamily="34" charset="0"/>
              </a:rPr>
              <a:t>For we brought </a:t>
            </a:r>
          </a:p>
          <a:p>
            <a:pPr eaLnBrk="1" hangingPunct="1">
              <a:buFontTx/>
              <a:buNone/>
            </a:pPr>
            <a:r>
              <a:rPr lang="en-US" b="1" i="1" smtClean="0">
                <a:solidFill>
                  <a:srgbClr val="FF3300"/>
                </a:solidFill>
                <a:ea typeface="ＭＳ Ｐゴシック" pitchFamily="34" charset="-128"/>
                <a:cs typeface="Arial" pitchFamily="34" charset="0"/>
              </a:rPr>
              <a:t>nothing into the world, </a:t>
            </a:r>
          </a:p>
          <a:p>
            <a:pPr eaLnBrk="1" hangingPunct="1">
              <a:buFontTx/>
              <a:buNone/>
            </a:pPr>
            <a:r>
              <a:rPr lang="en-US" b="1" i="1" smtClean="0">
                <a:solidFill>
                  <a:srgbClr val="FF3300"/>
                </a:solidFill>
                <a:ea typeface="ＭＳ Ｐゴシック" pitchFamily="34" charset="-128"/>
                <a:cs typeface="Arial" pitchFamily="34" charset="0"/>
              </a:rPr>
              <a:t>and we can take nothing out of it</a:t>
            </a:r>
            <a:r>
              <a:rPr lang="ja-JP" altLang="en-US" b="1" i="1" smtClean="0">
                <a:solidFill>
                  <a:srgbClr val="FF3300"/>
                </a:solidFill>
                <a:ea typeface="ＭＳ Ｐゴシック" pitchFamily="34" charset="-128"/>
                <a:cs typeface="Arial" pitchFamily="34" charset="0"/>
              </a:rPr>
              <a:t>”</a:t>
            </a:r>
            <a:r>
              <a:rPr lang="en-US" altLang="ja-JP" b="1" smtClean="0">
                <a:solidFill>
                  <a:srgbClr val="FF3300"/>
                </a:solidFill>
                <a:ea typeface="ＭＳ Ｐゴシック" pitchFamily="34" charset="-128"/>
                <a:cs typeface="Arial" pitchFamily="34" charset="0"/>
              </a:rPr>
              <a:t> </a:t>
            </a:r>
          </a:p>
          <a:p>
            <a:pPr eaLnBrk="1" hangingPunct="1">
              <a:buFontTx/>
              <a:buNone/>
            </a:pPr>
            <a:r>
              <a:rPr lang="en-US" b="1" smtClean="0">
                <a:solidFill>
                  <a:srgbClr val="FF3300"/>
                </a:solidFill>
                <a:ea typeface="ＭＳ Ｐゴシック" pitchFamily="34" charset="-128"/>
                <a:cs typeface="Arial" pitchFamily="34" charset="0"/>
              </a:rPr>
              <a:t>(1 Tim. 6:7)</a:t>
            </a:r>
          </a:p>
        </p:txBody>
      </p:sp>
      <p:pic>
        <p:nvPicPr>
          <p:cNvPr id="48130" name="Picture 2" descr="http://www.homestead.com/~media/elements/AnimatedClipart/miscellaneous/animations/rose2__bloomingA.gif"/>
          <p:cNvPicPr>
            <a:picLocks noChangeAspect="1" noChangeArrowheads="1" noCrop="1"/>
          </p:cNvPicPr>
          <p:nvPr/>
        </p:nvPicPr>
        <p:blipFill>
          <a:blip r:embed="rId2" cstate="print"/>
          <a:srcRect/>
          <a:stretch>
            <a:fillRect/>
          </a:stretch>
        </p:blipFill>
        <p:spPr bwMode="auto">
          <a:xfrm>
            <a:off x="304800" y="152400"/>
            <a:ext cx="1371600" cy="1974501"/>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1600200" y="457200"/>
            <a:ext cx="7772400" cy="1143000"/>
          </a:xfrm>
        </p:spPr>
        <p:txBody>
          <a:bodyPr/>
          <a:lstStyle/>
          <a:p>
            <a:pPr eaLnBrk="1" hangingPunct="1"/>
            <a:r>
              <a:rPr lang="en-US" b="1" smtClean="0">
                <a:ea typeface="ＭＳ Ｐゴシック" pitchFamily="34" charset="-128"/>
              </a:rPr>
              <a:t>Godliness with Contentment</a:t>
            </a:r>
          </a:p>
        </p:txBody>
      </p:sp>
      <p:sp>
        <p:nvSpPr>
          <p:cNvPr id="296963" name="Rectangle 3"/>
          <p:cNvSpPr>
            <a:spLocks noGrp="1" noChangeArrowheads="1"/>
          </p:cNvSpPr>
          <p:nvPr>
            <p:ph type="body" idx="1"/>
          </p:nvPr>
        </p:nvSpPr>
        <p:spPr>
          <a:xfrm>
            <a:off x="685800" y="1981200"/>
            <a:ext cx="7772400" cy="4495800"/>
          </a:xfrm>
        </p:spPr>
        <p:txBody>
          <a:bodyPr/>
          <a:lstStyle/>
          <a:p>
            <a:pPr eaLnBrk="1" hangingPunct="1">
              <a:lnSpc>
                <a:spcPct val="90000"/>
              </a:lnSpc>
            </a:pPr>
            <a:r>
              <a:rPr lang="en-US" smtClean="0">
                <a:ea typeface="ＭＳ Ｐゴシック" pitchFamily="34" charset="-128"/>
                <a:cs typeface="Arial" pitchFamily="34" charset="0"/>
              </a:rPr>
              <a:t>Paul</a:t>
            </a:r>
            <a:r>
              <a:rPr lang="fr-FR" altLang="ja-JP" smtClean="0">
                <a:ea typeface="ＭＳ Ｐゴシック" pitchFamily="34" charset="-128"/>
                <a:cs typeface="Arial" pitchFamily="34" charset="0"/>
              </a:rPr>
              <a:t>'</a:t>
            </a:r>
            <a:r>
              <a:rPr lang="en-US" altLang="ja-JP" smtClean="0">
                <a:ea typeface="ＭＳ Ｐゴシック" pitchFamily="34" charset="-128"/>
                <a:cs typeface="Arial" pitchFamily="34" charset="0"/>
              </a:rPr>
              <a:t>s example:</a:t>
            </a:r>
          </a:p>
          <a:p>
            <a:pPr lvl="1" eaLnBrk="1" hangingPunct="1">
              <a:lnSpc>
                <a:spcPct val="90000"/>
              </a:lnSpc>
            </a:pPr>
            <a:r>
              <a:rPr lang="en-US" smtClean="0">
                <a:ea typeface="ＭＳ Ｐゴシック" pitchFamily="34" charset="-128"/>
                <a:cs typeface="Arial" pitchFamily="34" charset="0"/>
              </a:rPr>
              <a:t>Pharisee from a prominent family</a:t>
            </a:r>
            <a:endParaRPr lang="en-US" smtClean="0">
              <a:solidFill>
                <a:srgbClr val="FF3300"/>
              </a:solidFill>
              <a:ea typeface="ＭＳ Ｐゴシック" pitchFamily="34" charset="-128"/>
              <a:cs typeface="Arial" pitchFamily="34" charset="0"/>
            </a:endParaRPr>
          </a:p>
          <a:p>
            <a:pPr lvl="1" eaLnBrk="1" hangingPunct="1">
              <a:lnSpc>
                <a:spcPct val="90000"/>
              </a:lnSpc>
            </a:pPr>
            <a:r>
              <a:rPr lang="en-US" b="1" smtClean="0">
                <a:solidFill>
                  <a:srgbClr val="FF3300"/>
                </a:solidFill>
                <a:ea typeface="ＭＳ Ｐゴシック" pitchFamily="34" charset="-128"/>
                <a:cs typeface="Arial" pitchFamily="34" charset="0"/>
              </a:rPr>
              <a:t>Gave up wealth and security</a:t>
            </a:r>
            <a:r>
              <a:rPr lang="en-US" smtClean="0">
                <a:solidFill>
                  <a:srgbClr val="FF3300"/>
                </a:solidFill>
                <a:ea typeface="ＭＳ Ｐゴシック" pitchFamily="34" charset="-128"/>
                <a:cs typeface="Arial" pitchFamily="34" charset="0"/>
              </a:rPr>
              <a:t> </a:t>
            </a:r>
            <a:r>
              <a:rPr lang="en-US" smtClean="0">
                <a:ea typeface="ＭＳ Ｐゴシック" pitchFamily="34" charset="-128"/>
                <a:cs typeface="Arial" pitchFamily="34" charset="0"/>
              </a:rPr>
              <a:t>when he went into the ministry</a:t>
            </a:r>
          </a:p>
          <a:p>
            <a:pPr eaLnBrk="1" hangingPunct="1">
              <a:lnSpc>
                <a:spcPct val="90000"/>
              </a:lnSpc>
            </a:pPr>
            <a:r>
              <a:rPr lang="ja-JP" altLang="en-US" b="1" smtClean="0">
                <a:solidFill>
                  <a:srgbClr val="FF3300"/>
                </a:solidFill>
                <a:ea typeface="ＭＳ Ｐゴシック" pitchFamily="34" charset="-128"/>
                <a:cs typeface="Arial" pitchFamily="34" charset="0"/>
              </a:rPr>
              <a:t>“</a:t>
            </a:r>
            <a:r>
              <a:rPr lang="en-US" altLang="ja-JP" b="1" smtClean="0">
                <a:solidFill>
                  <a:srgbClr val="FF3300"/>
                </a:solidFill>
                <a:ea typeface="ＭＳ Ｐゴシック" pitchFamily="34" charset="-128"/>
                <a:cs typeface="Arial" pitchFamily="34" charset="0"/>
              </a:rPr>
              <a:t>But if we have food and clothing, we will be content with these (6:8).</a:t>
            </a:r>
            <a:r>
              <a:rPr lang="ja-JP" altLang="en-US" b="1" smtClean="0">
                <a:solidFill>
                  <a:srgbClr val="FF3300"/>
                </a:solidFill>
                <a:ea typeface="ＭＳ Ｐゴシック" pitchFamily="34" charset="-128"/>
                <a:cs typeface="Arial" pitchFamily="34" charset="0"/>
              </a:rPr>
              <a:t>”</a:t>
            </a:r>
            <a:endParaRPr lang="en-US" altLang="ja-JP" b="1" smtClean="0">
              <a:solidFill>
                <a:srgbClr val="FF3300"/>
              </a:solidFill>
              <a:ea typeface="ＭＳ Ｐゴシック" pitchFamily="34" charset="-128"/>
              <a:cs typeface="Arial" pitchFamily="34" charset="0"/>
            </a:endParaRPr>
          </a:p>
          <a:p>
            <a:pPr lvl="1" eaLnBrk="1" hangingPunct="1">
              <a:lnSpc>
                <a:spcPct val="90000"/>
              </a:lnSpc>
            </a:pPr>
            <a:r>
              <a:rPr lang="en-US" smtClean="0">
                <a:ea typeface="ＭＳ Ｐゴシック" pitchFamily="34" charset="-128"/>
                <a:cs typeface="Arial" pitchFamily="34" charset="0"/>
              </a:rPr>
              <a:t>Greek word for clothing is general enough to include shelter</a:t>
            </a:r>
          </a:p>
          <a:p>
            <a:pPr lvl="1" eaLnBrk="1" hangingPunct="1">
              <a:lnSpc>
                <a:spcPct val="90000"/>
              </a:lnSpc>
            </a:pPr>
            <a:r>
              <a:rPr lang="en-US" smtClean="0">
                <a:ea typeface="ＭＳ Ｐゴシック" pitchFamily="34" charset="-128"/>
                <a:cs typeface="Arial" pitchFamily="34" charset="0"/>
              </a:rPr>
              <a:t>Needs: Food, water, clothing and shelter</a:t>
            </a:r>
            <a:endParaRPr lang="en-US" sz="2400" smtClean="0">
              <a:ea typeface="ＭＳ Ｐゴシック" pitchFamily="34" charset="-128"/>
              <a:cs typeface="Arial" pitchFamily="34" charset="0"/>
            </a:endParaRPr>
          </a:p>
        </p:txBody>
      </p:sp>
      <p:pic>
        <p:nvPicPr>
          <p:cNvPr id="296964" name="Picture 4" descr="BD08911_"/>
          <p:cNvPicPr>
            <a:picLocks noChangeAspect="1" noChangeArrowheads="1"/>
          </p:cNvPicPr>
          <p:nvPr/>
        </p:nvPicPr>
        <p:blipFill>
          <a:blip r:embed="rId2" cstate="print"/>
          <a:srcRect/>
          <a:stretch>
            <a:fillRect/>
          </a:stretch>
        </p:blipFill>
        <p:spPr bwMode="auto">
          <a:xfrm>
            <a:off x="0" y="5257800"/>
            <a:ext cx="1439863" cy="135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4694</Words>
  <Application>Microsoft Office PowerPoint</Application>
  <PresentationFormat>On-screen Show (4:3)</PresentationFormat>
  <Paragraphs>753</Paragraphs>
  <Slides>101</Slides>
  <Notes>49</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Slide 1</vt:lpstr>
      <vt:lpstr>I TI-MÔ-THÊ</vt:lpstr>
      <vt:lpstr>I Timôthê</vt:lpstr>
      <vt:lpstr>TÁC GiẢ</vt:lpstr>
      <vt:lpstr>Thời gian viết</vt:lpstr>
      <vt:lpstr>Người nhận</vt:lpstr>
      <vt:lpstr>Lý do và Địa điểm viết thư</vt:lpstr>
      <vt:lpstr>Nơi viết I Timôthê &amp; Tít</vt:lpstr>
      <vt:lpstr>Tượng thần sông Maeander tại Milê, nơi Phao-lô nói lời từ giã các trưởng lão Hội Thánh Êphêsô  (Công vụ 20:17)</vt:lpstr>
      <vt:lpstr>Quang ccảnh nhìn từ trên đỉnh cao của nhà hát lớn tại Êphêsô, cho thấy con đường Arcadi thẳng tắp và dài dẫn tới cảng ngày xưa ở phía xa, đã bị đóng bùn từ lâu.</vt:lpstr>
      <vt:lpstr>Artemi</vt:lpstr>
      <vt:lpstr>Đền thờ Thần Ạt tê-mi</vt:lpstr>
      <vt:lpstr>CHỦ ĐỀ</vt:lpstr>
      <vt:lpstr>Dàn bài</vt:lpstr>
      <vt:lpstr>Dàn bài </vt:lpstr>
      <vt:lpstr>I Timôthê  đoạn 2</vt:lpstr>
      <vt:lpstr>Avoid the 2 Extremes</vt:lpstr>
      <vt:lpstr>Distinguish Between Culture and Truth</vt:lpstr>
      <vt:lpstr>Lời cầu nguyện của Người nam  2:8 </vt:lpstr>
      <vt:lpstr>Lời cầu nguyện của người nam 2:8  </vt:lpstr>
      <vt:lpstr>Tư trang của phụ nữ (2:9-10)</vt:lpstr>
      <vt:lpstr>Tư trang của Nữ giới 2:9-10 </vt:lpstr>
      <vt:lpstr>Vâng phục 2:11-12</vt:lpstr>
      <vt:lpstr>“Phụ nữ hãy yên lặng học hỏi, với thái độ hoàn toàn thuận phục. Ta không cho phép người nữ dạy dỗ hay cai trị người nam, nhưng phải yên lặng..” I Ti 2:11-12</vt:lpstr>
      <vt:lpstr>Thuyết Bình đẳng</vt:lpstr>
      <vt:lpstr>Điểm chung</vt:lpstr>
      <vt:lpstr>“Phụ nữ hãy yên lặng học hỏi, với thái độ hoàn toàn thuận phục. Ta không cho phép người nữ dạy dỗ hay cai trị người nam, nhưng phải yên lặng..” I Ti 2:11-12</vt:lpstr>
      <vt:lpstr>Các Rabi Do Thái nói rằng: </vt:lpstr>
      <vt:lpstr>I. Học trong sự thanh thản</vt:lpstr>
      <vt:lpstr>II. Học cách trân trọng,  không được lấn quyền</vt:lpstr>
      <vt:lpstr> II. Học cách trân trọng,  không được lấn quyền</vt:lpstr>
      <vt:lpstr>Learn peacefully and respectfully</vt:lpstr>
      <vt:lpstr>1 Ti 2:11-15</vt:lpstr>
      <vt:lpstr>Sự vâng phục của phụ nữ 2:11-12 </vt:lpstr>
      <vt:lpstr>Văn hóa: Yên lặng // Dạy dỗ</vt:lpstr>
      <vt:lpstr>Lẽ thật: Thẩm quyền –Vâng phục </vt:lpstr>
      <vt:lpstr>1 Ti 2:11-14</vt:lpstr>
      <vt:lpstr>I Timôthê</vt:lpstr>
      <vt:lpstr>Slide 39</vt:lpstr>
      <vt:lpstr>Slide 40</vt:lpstr>
      <vt:lpstr>I Timothy</vt:lpstr>
      <vt:lpstr>How Do We Pick Leaders for the Local Church?</vt:lpstr>
      <vt:lpstr>How Should Churches Select Leaders?</vt:lpstr>
      <vt:lpstr>Appointment of church officers:</vt:lpstr>
      <vt:lpstr>What about Elder Qualifications?</vt:lpstr>
      <vt:lpstr>Required Qualities of an  Overseer (O) or Deacon (D)</vt:lpstr>
      <vt:lpstr>Required Qualities of an  Overseer (O) or Deacon (D)</vt:lpstr>
      <vt:lpstr>Required Qualities of an  Overseer (O) or Deacon (D)</vt:lpstr>
      <vt:lpstr>Required Qualities of an  Overseer (O) or Deacon (D)</vt:lpstr>
      <vt:lpstr>Scriptural Principles</vt:lpstr>
      <vt:lpstr>I. Ultimate authority in the local church rests with the congregation</vt:lpstr>
      <vt:lpstr>Congregational Authority</vt:lpstr>
      <vt:lpstr>Episcopal Church Structure (Simplified)</vt:lpstr>
      <vt:lpstr>Lower Presbyterian Structure</vt:lpstr>
      <vt:lpstr>Middle Presbyterian Structure</vt:lpstr>
      <vt:lpstr>Highest Presbyterian Structure</vt:lpstr>
      <vt:lpstr>What About Baptists? </vt:lpstr>
      <vt:lpstr>Two Questions:</vt:lpstr>
      <vt:lpstr>II. The biblical pattern is church leadership by elders.</vt:lpstr>
      <vt:lpstr>Elders led from the time of Moses</vt:lpstr>
      <vt:lpstr>Who Led the Synagogue?</vt:lpstr>
      <vt:lpstr>God has advocated group leadership through the ages</vt:lpstr>
      <vt:lpstr>Places Mentioning Elders</vt:lpstr>
      <vt:lpstr>What should elders do?</vt:lpstr>
      <vt:lpstr>Pastoral Leadership of an Elder:</vt:lpstr>
      <vt:lpstr>Three Types of Elders</vt:lpstr>
      <vt:lpstr>Pastoral Leadership of an Elder:</vt:lpstr>
      <vt:lpstr>Three Shepherd Tasks of Elders</vt:lpstr>
      <vt:lpstr>How Elders Relate to Deacons</vt:lpstr>
      <vt:lpstr>How Elders Relate to Deacons</vt:lpstr>
      <vt:lpstr>How Elders Relate to Deacons</vt:lpstr>
      <vt:lpstr>How Elders Relate to Deacons</vt:lpstr>
      <vt:lpstr>How Elders Relate to Deacons</vt:lpstr>
      <vt:lpstr>How Elders Relate to Deacons</vt:lpstr>
      <vt:lpstr>Three Shepherd Tasks of Elders</vt:lpstr>
      <vt:lpstr>Three Shepherd Tasks of Elders</vt:lpstr>
      <vt:lpstr>Shared Leadership</vt:lpstr>
      <vt:lpstr>Summary on Elders</vt:lpstr>
      <vt:lpstr>Key functions of a Deacon:</vt:lpstr>
      <vt:lpstr>Attention:</vt:lpstr>
      <vt:lpstr>Attention:</vt:lpstr>
      <vt:lpstr>Proposed Form of Church Government</vt:lpstr>
      <vt:lpstr>Elder-Congregation dynamics:</vt:lpstr>
      <vt:lpstr>False Teachers  and Teachings  1 Tim. 1:3-20; 4:1-16; 6:3-5, 20, 21</vt:lpstr>
      <vt:lpstr>Characteristics of False Teachers</vt:lpstr>
      <vt:lpstr>Characteristics of False Teachings</vt:lpstr>
      <vt:lpstr>1 Timothy 3:8-13 (NIV)</vt:lpstr>
      <vt:lpstr>Views on Women in 1 Timothy 3:11</vt:lpstr>
      <vt:lpstr>Support for “Like Deacons But Ranking Below Them”</vt:lpstr>
      <vt:lpstr>Supporters of “Deacon Wives”</vt:lpstr>
      <vt:lpstr>Supporters of “Deaconesses”</vt:lpstr>
      <vt:lpstr>Paul Called Luke's Gospel “Scripture” within 5 years!</vt:lpstr>
      <vt:lpstr>Effects of False Teachings</vt:lpstr>
      <vt:lpstr>Response to False Teachers and Teachings</vt:lpstr>
      <vt:lpstr>Response to False Teachers and Teachings</vt:lpstr>
      <vt:lpstr>$$ Money $$</vt:lpstr>
      <vt:lpstr>Godliness with Contentment</vt:lpstr>
      <vt:lpstr>Godliness with Contentment</vt:lpstr>
      <vt:lpstr>Godliness with Contentment</vt:lpstr>
      <vt:lpstr>Small Group Discussion</vt:lpstr>
      <vt:lpstr>How to have a constructive ministry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62</cp:revision>
  <dcterms:created xsi:type="dcterms:W3CDTF">2013-09-04T03:16:28Z</dcterms:created>
  <dcterms:modified xsi:type="dcterms:W3CDTF">2013-09-20T03:13:59Z</dcterms:modified>
</cp:coreProperties>
</file>